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2803763" cy="3027521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604" userDrawn="1">
          <p15:clr>
            <a:srgbClr val="A4A3A4"/>
          </p15:clr>
        </p15:guide>
        <p15:guide id="2" pos="133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50" autoAdjust="0"/>
    <p:restoredTop sz="91188" autoAdjust="0"/>
  </p:normalViewPr>
  <p:slideViewPr>
    <p:cSldViewPr snapToGrid="0" showGuides="1">
      <p:cViewPr varScale="1">
        <p:scale>
          <a:sx n="18" d="100"/>
          <a:sy n="18" d="100"/>
        </p:scale>
        <p:origin x="1694" y="96"/>
      </p:cViewPr>
      <p:guideLst>
        <p:guide orient="horz" pos="9604"/>
        <p:guide pos="133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962396" cy="344491"/>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Date Placeholder 2"/>
          <p:cNvSpPr txBox="1">
            <a:spLocks noGrp="1"/>
          </p:cNvSpPr>
          <p:nvPr>
            <p:ph type="dt" idx="1"/>
          </p:nvPr>
        </p:nvSpPr>
        <p:spPr>
          <a:xfrm>
            <a:off x="5180011" y="0"/>
            <a:ext cx="3962396" cy="344491"/>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0D08F0EE-E4B8-4CA9-9666-C65B33D5E6B4}" type="datetime1">
              <a:rPr lang="fr-FR"/>
              <a:pPr lvl="0"/>
              <a:t>27/01/2023</a:t>
            </a:fld>
            <a:endParaRPr lang="fr-FR"/>
          </a:p>
        </p:txBody>
      </p:sp>
      <p:sp>
        <p:nvSpPr>
          <p:cNvPr id="4" name="Slide Image Placeholder 3"/>
          <p:cNvSpPr>
            <a:spLocks noGrp="1" noRot="1" noChangeAspect="1"/>
          </p:cNvSpPr>
          <p:nvPr>
            <p:ph type="sldImg" idx="2"/>
          </p:nvPr>
        </p:nvSpPr>
        <p:spPr>
          <a:xfrm>
            <a:off x="2935288" y="857250"/>
            <a:ext cx="3273423" cy="2314574"/>
          </a:xfrm>
          <a:prstGeom prst="rect">
            <a:avLst/>
          </a:prstGeom>
          <a:noFill/>
          <a:ln w="12701">
            <a:solidFill>
              <a:srgbClr val="000000"/>
            </a:solidFill>
            <a:prstDash val="solid"/>
          </a:ln>
        </p:spPr>
      </p:sp>
      <p:sp>
        <p:nvSpPr>
          <p:cNvPr id="5" name="Notes Placeholder 4"/>
          <p:cNvSpPr txBox="1">
            <a:spLocks noGrp="1"/>
          </p:cNvSpPr>
          <p:nvPr>
            <p:ph type="body" sz="quarter" idx="3"/>
          </p:nvPr>
        </p:nvSpPr>
        <p:spPr>
          <a:xfrm>
            <a:off x="914400" y="3300417"/>
            <a:ext cx="7315200" cy="2700332"/>
          </a:xfrm>
          <a:prstGeom prst="rect">
            <a:avLst/>
          </a:prstGeom>
          <a:noFill/>
          <a:ln>
            <a:noFill/>
          </a:ln>
        </p:spPr>
        <p:txBody>
          <a:bodyPr vert="horz" wrap="square" lIns="91440" tIns="45720" rIns="91440" bIns="4572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txBox="1">
            <a:spLocks noGrp="1"/>
          </p:cNvSpPr>
          <p:nvPr>
            <p:ph type="ftr" sz="quarter" idx="4"/>
          </p:nvPr>
        </p:nvSpPr>
        <p:spPr>
          <a:xfrm>
            <a:off x="0" y="6513508"/>
            <a:ext cx="3962396" cy="344491"/>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Slide Number Placeholder 6"/>
          <p:cNvSpPr txBox="1">
            <a:spLocks noGrp="1"/>
          </p:cNvSpPr>
          <p:nvPr>
            <p:ph type="sldNum" sz="quarter" idx="5"/>
          </p:nvPr>
        </p:nvSpPr>
        <p:spPr>
          <a:xfrm>
            <a:off x="5180011" y="6513508"/>
            <a:ext cx="3962396" cy="344491"/>
          </a:xfrm>
          <a:prstGeom prst="rect">
            <a:avLst/>
          </a:prstGeom>
          <a:noFill/>
          <a:ln>
            <a:noFill/>
          </a:ln>
        </p:spPr>
        <p:txBody>
          <a:bodyPr vert="horz" wrap="square" lIns="91440" tIns="45720" rIns="91440" bIns="45720" anchor="b" anchorCtr="0" compatLnSpc="1">
            <a:noAutofit/>
          </a:bodyPr>
          <a:lstStyle>
            <a:lvl1pPr marL="0" marR="0" lvl="0" indent="0" algn="r" defTabSz="4572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CB569E18-3476-4FD8-8D7F-D54168DD09BB}" type="slidenum">
              <a:t>‹#›</a:t>
            </a:fld>
            <a:endParaRPr lang="fr-FR"/>
          </a:p>
        </p:txBody>
      </p:sp>
    </p:spTree>
    <p:extLst>
      <p:ext uri="{BB962C8B-B14F-4D97-AF65-F5344CB8AC3E}">
        <p14:creationId xmlns:p14="http://schemas.microsoft.com/office/powerpoint/2010/main" val="117082555"/>
      </p:ext>
    </p:extLst>
  </p:cSld>
  <p:clrMap bg1="lt1" tx1="dk1" bg2="lt2" tx2="dk2" accent1="accent1" accent2="accent2" accent3="accent3" accent4="accent4" accent5="accent5" accent6="accent6" hlink="hlink" folHlink="folHlink"/>
  <p:notesStyle>
    <a:lvl1pPr marL="0" marR="0" lvl="0" indent="0" algn="l" defTabSz="3506632" rtl="0" fontAlgn="auto" hangingPunct="1">
      <a:lnSpc>
        <a:spcPct val="100000"/>
      </a:lnSpc>
      <a:spcBef>
        <a:spcPts val="0"/>
      </a:spcBef>
      <a:spcAft>
        <a:spcPts val="0"/>
      </a:spcAft>
      <a:buNone/>
      <a:tabLst/>
      <a:defRPr lang="en-US" sz="4603" b="0" i="0" u="none" strike="noStrike" kern="1200" cap="none" spc="0" baseline="0">
        <a:solidFill>
          <a:srgbClr val="000000"/>
        </a:solidFill>
        <a:uFillTx/>
        <a:latin typeface="Calibri"/>
      </a:defRPr>
    </a:lvl1pPr>
    <a:lvl2pPr marL="1753316" marR="0" lvl="1" indent="0" algn="l" defTabSz="3506632" rtl="0" fontAlgn="auto" hangingPunct="1">
      <a:lnSpc>
        <a:spcPct val="100000"/>
      </a:lnSpc>
      <a:spcBef>
        <a:spcPts val="0"/>
      </a:spcBef>
      <a:spcAft>
        <a:spcPts val="0"/>
      </a:spcAft>
      <a:buNone/>
      <a:tabLst/>
      <a:defRPr lang="en-US" sz="4603" b="0" i="0" u="none" strike="noStrike" kern="1200" cap="none" spc="0" baseline="0">
        <a:solidFill>
          <a:srgbClr val="000000"/>
        </a:solidFill>
        <a:uFillTx/>
        <a:latin typeface="Calibri"/>
      </a:defRPr>
    </a:lvl2pPr>
    <a:lvl3pPr marL="3506632" marR="0" lvl="2" indent="0" algn="l" defTabSz="3506632" rtl="0" fontAlgn="auto" hangingPunct="1">
      <a:lnSpc>
        <a:spcPct val="100000"/>
      </a:lnSpc>
      <a:spcBef>
        <a:spcPts val="0"/>
      </a:spcBef>
      <a:spcAft>
        <a:spcPts val="0"/>
      </a:spcAft>
      <a:buNone/>
      <a:tabLst/>
      <a:defRPr lang="en-US" sz="4603" b="0" i="0" u="none" strike="noStrike" kern="1200" cap="none" spc="0" baseline="0">
        <a:solidFill>
          <a:srgbClr val="000000"/>
        </a:solidFill>
        <a:uFillTx/>
        <a:latin typeface="Calibri"/>
      </a:defRPr>
    </a:lvl3pPr>
    <a:lvl4pPr marL="5259948" marR="0" lvl="3" indent="0" algn="l" defTabSz="3506632" rtl="0" fontAlgn="auto" hangingPunct="1">
      <a:lnSpc>
        <a:spcPct val="100000"/>
      </a:lnSpc>
      <a:spcBef>
        <a:spcPts val="0"/>
      </a:spcBef>
      <a:spcAft>
        <a:spcPts val="0"/>
      </a:spcAft>
      <a:buNone/>
      <a:tabLst/>
      <a:defRPr lang="en-US" sz="4603" b="0" i="0" u="none" strike="noStrike" kern="1200" cap="none" spc="0" baseline="0">
        <a:solidFill>
          <a:srgbClr val="000000"/>
        </a:solidFill>
        <a:uFillTx/>
        <a:latin typeface="Calibri"/>
      </a:defRPr>
    </a:lvl4pPr>
    <a:lvl5pPr marL="7013265" marR="0" lvl="4" indent="0" algn="l" defTabSz="3506632" rtl="0" fontAlgn="auto" hangingPunct="1">
      <a:lnSpc>
        <a:spcPct val="100000"/>
      </a:lnSpc>
      <a:spcBef>
        <a:spcPts val="0"/>
      </a:spcBef>
      <a:spcAft>
        <a:spcPts val="0"/>
      </a:spcAft>
      <a:buNone/>
      <a:tabLst/>
      <a:defRPr lang="en-US" sz="4603"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35288" y="857250"/>
            <a:ext cx="3273425" cy="2314575"/>
          </a:xfrm>
        </p:spPr>
      </p:sp>
      <p:sp>
        <p:nvSpPr>
          <p:cNvPr id="3" name="Notes Placeholder 2"/>
          <p:cNvSpPr txBox="1">
            <a:spLocks noGrp="1"/>
          </p:cNvSpPr>
          <p:nvPr>
            <p:ph type="body" sz="quarter" idx="1"/>
          </p:nvPr>
        </p:nvSpPr>
        <p:spPr/>
        <p:txBody>
          <a:bodyPr/>
          <a:lstStyle/>
          <a:p>
            <a:endParaRPr lang="en-US" dirty="0"/>
          </a:p>
        </p:txBody>
      </p:sp>
      <p:sp>
        <p:nvSpPr>
          <p:cNvPr id="4" name="Slide Number Placeholder 3"/>
          <p:cNvSpPr txBox="1"/>
          <p:nvPr/>
        </p:nvSpPr>
        <p:spPr>
          <a:xfrm>
            <a:off x="5180011" y="6513508"/>
            <a:ext cx="3962396" cy="344491"/>
          </a:xfrm>
          <a:prstGeom prst="rect">
            <a:avLst/>
          </a:prstGeom>
          <a:noFill/>
          <a:ln cap="flat">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5E1B888-0A45-46D8-A3FB-8D11121BBF58}" type="slidenum">
              <a:t>1</a:t>
            </a:fld>
            <a:endParaRPr lang="fr-FR"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3210284" y="4954767"/>
            <a:ext cx="36383198" cy="10540261"/>
          </a:xfrm>
        </p:spPr>
        <p:txBody>
          <a:bodyPr anchor="b" anchorCtr="1"/>
          <a:lstStyle>
            <a:lvl1pPr algn="ctr">
              <a:defRPr sz="26488"/>
            </a:lvl1pPr>
          </a:lstStyle>
          <a:p>
            <a:pPr lvl="0"/>
            <a:r>
              <a:rPr lang="en-US"/>
              <a:t>Click to edit Master title style</a:t>
            </a:r>
          </a:p>
        </p:txBody>
      </p:sp>
      <p:sp>
        <p:nvSpPr>
          <p:cNvPr id="3" name="Subtitle 2"/>
          <p:cNvSpPr txBox="1">
            <a:spLocks noGrp="1"/>
          </p:cNvSpPr>
          <p:nvPr>
            <p:ph type="subTitle" idx="1"/>
          </p:nvPr>
        </p:nvSpPr>
        <p:spPr>
          <a:xfrm>
            <a:off x="5350474" y="15901498"/>
            <a:ext cx="32102819" cy="7309503"/>
          </a:xfrm>
        </p:spPr>
        <p:txBody>
          <a:bodyPr anchorCtr="1"/>
          <a:lstStyle>
            <a:lvl1pPr marL="0" indent="0" algn="ctr">
              <a:buNone/>
              <a:defRPr sz="10595"/>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fld id="{54647B5E-3CD1-45D8-BCD0-CE405DD64F85}" type="datetime1">
              <a:rPr lang="fr-FR"/>
              <a:pPr lvl="0"/>
              <a:t>27/01/2023</a:t>
            </a:fld>
            <a:endParaRPr lang="fr-FR"/>
          </a:p>
        </p:txBody>
      </p:sp>
      <p:sp>
        <p:nvSpPr>
          <p:cNvPr id="5" name="Footer Placeholder 4"/>
          <p:cNvSpPr txBox="1">
            <a:spLocks noGrp="1"/>
          </p:cNvSpPr>
          <p:nvPr>
            <p:ph type="ftr" sz="quarter" idx="9"/>
          </p:nvPr>
        </p:nvSpPr>
        <p:spPr/>
        <p:txBody>
          <a:bodyPr/>
          <a:lstStyle>
            <a:lvl1pPr>
              <a:defRPr/>
            </a:lvl1pPr>
          </a:lstStyle>
          <a:p>
            <a:pPr lvl="0"/>
            <a:endParaRPr lang="fr-FR"/>
          </a:p>
        </p:txBody>
      </p:sp>
      <p:sp>
        <p:nvSpPr>
          <p:cNvPr id="6" name="Slide Number Placeholder 5"/>
          <p:cNvSpPr txBox="1">
            <a:spLocks noGrp="1"/>
          </p:cNvSpPr>
          <p:nvPr>
            <p:ph type="sldNum" sz="quarter" idx="8"/>
          </p:nvPr>
        </p:nvSpPr>
        <p:spPr/>
        <p:txBody>
          <a:bodyPr/>
          <a:lstStyle>
            <a:lvl1pPr>
              <a:defRPr/>
            </a:lvl1pPr>
          </a:lstStyle>
          <a:p>
            <a:pPr lvl="0"/>
            <a:fld id="{9B20C2B0-150E-4524-83D2-F946719C8BB3}" type="slidenum">
              <a:t>‹#›</a:t>
            </a:fld>
            <a:endParaRPr lang="fr-FR"/>
          </a:p>
        </p:txBody>
      </p:sp>
    </p:spTree>
    <p:extLst>
      <p:ext uri="{BB962C8B-B14F-4D97-AF65-F5344CB8AC3E}">
        <p14:creationId xmlns:p14="http://schemas.microsoft.com/office/powerpoint/2010/main" val="33812942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0D7625D4-FFF4-4A82-B369-C877122677B9}" type="datetime1">
              <a:rPr lang="fr-FR"/>
              <a:pPr lvl="0"/>
              <a:t>27/01/2023</a:t>
            </a:fld>
            <a:endParaRPr lang="fr-FR"/>
          </a:p>
        </p:txBody>
      </p:sp>
      <p:sp>
        <p:nvSpPr>
          <p:cNvPr id="5" name="Footer Placeholder 4"/>
          <p:cNvSpPr txBox="1">
            <a:spLocks noGrp="1"/>
          </p:cNvSpPr>
          <p:nvPr>
            <p:ph type="ftr" sz="quarter" idx="9"/>
          </p:nvPr>
        </p:nvSpPr>
        <p:spPr/>
        <p:txBody>
          <a:bodyPr/>
          <a:lstStyle>
            <a:lvl1pPr>
              <a:defRPr/>
            </a:lvl1pPr>
          </a:lstStyle>
          <a:p>
            <a:pPr lvl="0"/>
            <a:endParaRPr lang="fr-FR"/>
          </a:p>
        </p:txBody>
      </p:sp>
      <p:sp>
        <p:nvSpPr>
          <p:cNvPr id="6" name="Slide Number Placeholder 5"/>
          <p:cNvSpPr txBox="1">
            <a:spLocks noGrp="1"/>
          </p:cNvSpPr>
          <p:nvPr>
            <p:ph type="sldNum" sz="quarter" idx="8"/>
          </p:nvPr>
        </p:nvSpPr>
        <p:spPr/>
        <p:txBody>
          <a:bodyPr/>
          <a:lstStyle>
            <a:lvl1pPr>
              <a:defRPr/>
            </a:lvl1pPr>
          </a:lstStyle>
          <a:p>
            <a:pPr lvl="0"/>
            <a:fld id="{827FA3CB-44CD-461E-961E-8D75CDB60C32}" type="slidenum">
              <a:t>‹#›</a:t>
            </a:fld>
            <a:endParaRPr lang="fr-FR"/>
          </a:p>
        </p:txBody>
      </p:sp>
    </p:spTree>
    <p:extLst>
      <p:ext uri="{BB962C8B-B14F-4D97-AF65-F5344CB8AC3E}">
        <p14:creationId xmlns:p14="http://schemas.microsoft.com/office/powerpoint/2010/main" val="3241275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30631449" y="1611876"/>
            <a:ext cx="9229560" cy="25656847"/>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2942758" y="1611876"/>
            <a:ext cx="27153638" cy="25656847"/>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64B1FEB9-D822-4D2B-99D5-4C050EFBF5B8}" type="datetime1">
              <a:rPr lang="fr-FR"/>
              <a:pPr lvl="0"/>
              <a:t>27/01/2023</a:t>
            </a:fld>
            <a:endParaRPr lang="fr-FR"/>
          </a:p>
        </p:txBody>
      </p:sp>
      <p:sp>
        <p:nvSpPr>
          <p:cNvPr id="5" name="Footer Placeholder 4"/>
          <p:cNvSpPr txBox="1">
            <a:spLocks noGrp="1"/>
          </p:cNvSpPr>
          <p:nvPr>
            <p:ph type="ftr" sz="quarter" idx="9"/>
          </p:nvPr>
        </p:nvSpPr>
        <p:spPr/>
        <p:txBody>
          <a:bodyPr/>
          <a:lstStyle>
            <a:lvl1pPr>
              <a:defRPr/>
            </a:lvl1pPr>
          </a:lstStyle>
          <a:p>
            <a:pPr lvl="0"/>
            <a:endParaRPr lang="fr-FR"/>
          </a:p>
        </p:txBody>
      </p:sp>
      <p:sp>
        <p:nvSpPr>
          <p:cNvPr id="6" name="Slide Number Placeholder 5"/>
          <p:cNvSpPr txBox="1">
            <a:spLocks noGrp="1"/>
          </p:cNvSpPr>
          <p:nvPr>
            <p:ph type="sldNum" sz="quarter" idx="8"/>
          </p:nvPr>
        </p:nvSpPr>
        <p:spPr/>
        <p:txBody>
          <a:bodyPr/>
          <a:lstStyle>
            <a:lvl1pPr>
              <a:defRPr/>
            </a:lvl1pPr>
          </a:lstStyle>
          <a:p>
            <a:pPr lvl="0"/>
            <a:fld id="{918F7875-6260-4489-A067-A1100C192C29}" type="slidenum">
              <a:t>‹#›</a:t>
            </a:fld>
            <a:endParaRPr lang="fr-FR"/>
          </a:p>
        </p:txBody>
      </p:sp>
    </p:spTree>
    <p:extLst>
      <p:ext uri="{BB962C8B-B14F-4D97-AF65-F5344CB8AC3E}">
        <p14:creationId xmlns:p14="http://schemas.microsoft.com/office/powerpoint/2010/main" val="192819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8C955C40-1B89-4E63-AEF3-F419E0470FF9}" type="datetime1">
              <a:rPr lang="fr-FR"/>
              <a:pPr lvl="0"/>
              <a:t>27/01/2023</a:t>
            </a:fld>
            <a:endParaRPr lang="fr-FR"/>
          </a:p>
        </p:txBody>
      </p:sp>
      <p:sp>
        <p:nvSpPr>
          <p:cNvPr id="5" name="Footer Placeholder 4"/>
          <p:cNvSpPr txBox="1">
            <a:spLocks noGrp="1"/>
          </p:cNvSpPr>
          <p:nvPr>
            <p:ph type="ftr" sz="quarter" idx="9"/>
          </p:nvPr>
        </p:nvSpPr>
        <p:spPr/>
        <p:txBody>
          <a:bodyPr/>
          <a:lstStyle>
            <a:lvl1pPr>
              <a:defRPr/>
            </a:lvl1pPr>
          </a:lstStyle>
          <a:p>
            <a:pPr lvl="0"/>
            <a:endParaRPr lang="fr-FR"/>
          </a:p>
        </p:txBody>
      </p:sp>
      <p:sp>
        <p:nvSpPr>
          <p:cNvPr id="6" name="Slide Number Placeholder 5"/>
          <p:cNvSpPr txBox="1">
            <a:spLocks noGrp="1"/>
          </p:cNvSpPr>
          <p:nvPr>
            <p:ph type="sldNum" sz="quarter" idx="8"/>
          </p:nvPr>
        </p:nvSpPr>
        <p:spPr/>
        <p:txBody>
          <a:bodyPr/>
          <a:lstStyle>
            <a:lvl1pPr>
              <a:defRPr/>
            </a:lvl1pPr>
          </a:lstStyle>
          <a:p>
            <a:pPr lvl="0"/>
            <a:fld id="{6133C523-5396-414D-AFA3-BDFF752CAB49}" type="slidenum">
              <a:t>‹#›</a:t>
            </a:fld>
            <a:endParaRPr lang="fr-FR"/>
          </a:p>
        </p:txBody>
      </p:sp>
    </p:spTree>
    <p:extLst>
      <p:ext uri="{BB962C8B-B14F-4D97-AF65-F5344CB8AC3E}">
        <p14:creationId xmlns:p14="http://schemas.microsoft.com/office/powerpoint/2010/main" val="1717778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2920465" y="7547786"/>
            <a:ext cx="36918241" cy="12593647"/>
          </a:xfrm>
        </p:spPr>
        <p:txBody>
          <a:bodyPr anchor="b"/>
          <a:lstStyle>
            <a:lvl1pPr>
              <a:defRPr sz="26488"/>
            </a:lvl1pPr>
          </a:lstStyle>
          <a:p>
            <a:pPr lvl="0"/>
            <a:r>
              <a:rPr lang="en-US"/>
              <a:t>Click to edit Master title style</a:t>
            </a:r>
          </a:p>
        </p:txBody>
      </p:sp>
      <p:sp>
        <p:nvSpPr>
          <p:cNvPr id="3" name="Text Placeholder 2"/>
          <p:cNvSpPr txBox="1">
            <a:spLocks noGrp="1"/>
          </p:cNvSpPr>
          <p:nvPr>
            <p:ph type="body" idx="1"/>
          </p:nvPr>
        </p:nvSpPr>
        <p:spPr>
          <a:xfrm>
            <a:off x="2920465" y="20260571"/>
            <a:ext cx="36918241" cy="6622697"/>
          </a:xfrm>
        </p:spPr>
        <p:txBody>
          <a:bodyPr/>
          <a:lstStyle>
            <a:lvl1pPr marL="0" indent="0">
              <a:buNone/>
              <a:defRPr sz="10595"/>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fld id="{E1D33410-11A6-4545-A3DC-A78A58EBC475}" type="datetime1">
              <a:rPr lang="fr-FR"/>
              <a:pPr lvl="0"/>
              <a:t>27/01/2023</a:t>
            </a:fld>
            <a:endParaRPr lang="fr-FR"/>
          </a:p>
        </p:txBody>
      </p:sp>
      <p:sp>
        <p:nvSpPr>
          <p:cNvPr id="5" name="Footer Placeholder 4"/>
          <p:cNvSpPr txBox="1">
            <a:spLocks noGrp="1"/>
          </p:cNvSpPr>
          <p:nvPr>
            <p:ph type="ftr" sz="quarter" idx="9"/>
          </p:nvPr>
        </p:nvSpPr>
        <p:spPr/>
        <p:txBody>
          <a:bodyPr/>
          <a:lstStyle>
            <a:lvl1pPr>
              <a:defRPr/>
            </a:lvl1pPr>
          </a:lstStyle>
          <a:p>
            <a:pPr lvl="0"/>
            <a:endParaRPr lang="fr-FR"/>
          </a:p>
        </p:txBody>
      </p:sp>
      <p:sp>
        <p:nvSpPr>
          <p:cNvPr id="6" name="Slide Number Placeholder 5"/>
          <p:cNvSpPr txBox="1">
            <a:spLocks noGrp="1"/>
          </p:cNvSpPr>
          <p:nvPr>
            <p:ph type="sldNum" sz="quarter" idx="8"/>
          </p:nvPr>
        </p:nvSpPr>
        <p:spPr/>
        <p:txBody>
          <a:bodyPr/>
          <a:lstStyle>
            <a:lvl1pPr>
              <a:defRPr/>
            </a:lvl1pPr>
          </a:lstStyle>
          <a:p>
            <a:pPr lvl="0"/>
            <a:fld id="{97665584-E908-4B35-9E5C-B512BD32B02D}" type="slidenum">
              <a:t>‹#›</a:t>
            </a:fld>
            <a:endParaRPr lang="fr-FR"/>
          </a:p>
        </p:txBody>
      </p:sp>
    </p:spTree>
    <p:extLst>
      <p:ext uri="{BB962C8B-B14F-4D97-AF65-F5344CB8AC3E}">
        <p14:creationId xmlns:p14="http://schemas.microsoft.com/office/powerpoint/2010/main" val="982958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2942758" y="8059375"/>
            <a:ext cx="18191594" cy="19209349"/>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21669405" y="8059375"/>
            <a:ext cx="18191594" cy="19209349"/>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fld id="{D2035AA4-0E12-49DC-A576-EF58242E1143}" type="datetime1">
              <a:rPr lang="fr-FR"/>
              <a:pPr lvl="0"/>
              <a:t>27/01/2023</a:t>
            </a:fld>
            <a:endParaRPr lang="fr-FR"/>
          </a:p>
        </p:txBody>
      </p:sp>
      <p:sp>
        <p:nvSpPr>
          <p:cNvPr id="6" name="Footer Placeholder 5"/>
          <p:cNvSpPr txBox="1">
            <a:spLocks noGrp="1"/>
          </p:cNvSpPr>
          <p:nvPr>
            <p:ph type="ftr" sz="quarter" idx="9"/>
          </p:nvPr>
        </p:nvSpPr>
        <p:spPr/>
        <p:txBody>
          <a:bodyPr/>
          <a:lstStyle>
            <a:lvl1pPr>
              <a:defRPr/>
            </a:lvl1pPr>
          </a:lstStyle>
          <a:p>
            <a:pPr lvl="0"/>
            <a:endParaRPr lang="fr-FR"/>
          </a:p>
        </p:txBody>
      </p:sp>
      <p:sp>
        <p:nvSpPr>
          <p:cNvPr id="7" name="Slide Number Placeholder 6"/>
          <p:cNvSpPr txBox="1">
            <a:spLocks noGrp="1"/>
          </p:cNvSpPr>
          <p:nvPr>
            <p:ph type="sldNum" sz="quarter" idx="8"/>
          </p:nvPr>
        </p:nvSpPr>
        <p:spPr/>
        <p:txBody>
          <a:bodyPr/>
          <a:lstStyle>
            <a:lvl1pPr>
              <a:defRPr/>
            </a:lvl1pPr>
          </a:lstStyle>
          <a:p>
            <a:pPr lvl="0"/>
            <a:fld id="{C6906456-9E1F-42B9-B87D-9EDDBC5FFF8E}" type="slidenum">
              <a:t>‹#›</a:t>
            </a:fld>
            <a:endParaRPr lang="fr-FR"/>
          </a:p>
        </p:txBody>
      </p:sp>
    </p:spTree>
    <p:extLst>
      <p:ext uri="{BB962C8B-B14F-4D97-AF65-F5344CB8AC3E}">
        <p14:creationId xmlns:p14="http://schemas.microsoft.com/office/powerpoint/2010/main" val="2034007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2948336" y="1611886"/>
            <a:ext cx="36918241" cy="5851812"/>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2948336" y="7421636"/>
            <a:ext cx="18107991" cy="3637227"/>
          </a:xfrm>
        </p:spPr>
        <p:txBody>
          <a:bodyPr anchor="b"/>
          <a:lstStyle>
            <a:lvl1pPr marL="0" indent="0">
              <a:buNone/>
              <a:defRPr sz="10595" b="1"/>
            </a:lvl1pPr>
          </a:lstStyle>
          <a:p>
            <a:pPr lvl="0"/>
            <a:r>
              <a:rPr lang="en-US"/>
              <a:t>Edit Master text styles</a:t>
            </a:r>
          </a:p>
        </p:txBody>
      </p:sp>
      <p:sp>
        <p:nvSpPr>
          <p:cNvPr id="4" name="Content Placeholder 3"/>
          <p:cNvSpPr txBox="1">
            <a:spLocks noGrp="1"/>
          </p:cNvSpPr>
          <p:nvPr>
            <p:ph idx="2"/>
          </p:nvPr>
        </p:nvSpPr>
        <p:spPr>
          <a:xfrm>
            <a:off x="2948336" y="11058863"/>
            <a:ext cx="18107991" cy="1626592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21669405" y="7421636"/>
            <a:ext cx="18197172" cy="3637227"/>
          </a:xfrm>
        </p:spPr>
        <p:txBody>
          <a:bodyPr anchor="b"/>
          <a:lstStyle>
            <a:lvl1pPr marL="0" indent="0">
              <a:buNone/>
              <a:defRPr sz="10595" b="1"/>
            </a:lvl1pPr>
          </a:lstStyle>
          <a:p>
            <a:pPr lvl="0"/>
            <a:r>
              <a:rPr lang="en-US"/>
              <a:t>Edit Master text styles</a:t>
            </a:r>
          </a:p>
        </p:txBody>
      </p:sp>
      <p:sp>
        <p:nvSpPr>
          <p:cNvPr id="6" name="Content Placeholder 5"/>
          <p:cNvSpPr txBox="1">
            <a:spLocks noGrp="1"/>
          </p:cNvSpPr>
          <p:nvPr>
            <p:ph idx="4"/>
          </p:nvPr>
        </p:nvSpPr>
        <p:spPr>
          <a:xfrm>
            <a:off x="21669405" y="11058863"/>
            <a:ext cx="18197172" cy="1626592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fld id="{FD894D43-E430-4D0B-B29F-3DCCBF384EF9}" type="datetime1">
              <a:rPr lang="fr-FR"/>
              <a:pPr lvl="0"/>
              <a:t>27/01/2023</a:t>
            </a:fld>
            <a:endParaRPr lang="fr-FR"/>
          </a:p>
        </p:txBody>
      </p:sp>
      <p:sp>
        <p:nvSpPr>
          <p:cNvPr id="8" name="Footer Placeholder 7"/>
          <p:cNvSpPr txBox="1">
            <a:spLocks noGrp="1"/>
          </p:cNvSpPr>
          <p:nvPr>
            <p:ph type="ftr" sz="quarter" idx="9"/>
          </p:nvPr>
        </p:nvSpPr>
        <p:spPr/>
        <p:txBody>
          <a:bodyPr/>
          <a:lstStyle>
            <a:lvl1pPr>
              <a:defRPr/>
            </a:lvl1pPr>
          </a:lstStyle>
          <a:p>
            <a:pPr lvl="0"/>
            <a:endParaRPr lang="fr-FR"/>
          </a:p>
        </p:txBody>
      </p:sp>
      <p:sp>
        <p:nvSpPr>
          <p:cNvPr id="9" name="Slide Number Placeholder 8"/>
          <p:cNvSpPr txBox="1">
            <a:spLocks noGrp="1"/>
          </p:cNvSpPr>
          <p:nvPr>
            <p:ph type="sldNum" sz="quarter" idx="8"/>
          </p:nvPr>
        </p:nvSpPr>
        <p:spPr/>
        <p:txBody>
          <a:bodyPr/>
          <a:lstStyle>
            <a:lvl1pPr>
              <a:defRPr/>
            </a:lvl1pPr>
          </a:lstStyle>
          <a:p>
            <a:pPr lvl="0"/>
            <a:fld id="{AE238A37-B4E3-4608-9A92-C63AA20BAA09}" type="slidenum">
              <a:t>‹#›</a:t>
            </a:fld>
            <a:endParaRPr lang="fr-FR"/>
          </a:p>
        </p:txBody>
      </p:sp>
    </p:spTree>
    <p:extLst>
      <p:ext uri="{BB962C8B-B14F-4D97-AF65-F5344CB8AC3E}">
        <p14:creationId xmlns:p14="http://schemas.microsoft.com/office/powerpoint/2010/main" val="978174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fld id="{8575B0F9-EEC1-4677-B7ED-49BA951818DF}" type="datetime1">
              <a:rPr lang="fr-FR"/>
              <a:pPr lvl="0"/>
              <a:t>27/01/2023</a:t>
            </a:fld>
            <a:endParaRPr lang="fr-FR"/>
          </a:p>
        </p:txBody>
      </p:sp>
      <p:sp>
        <p:nvSpPr>
          <p:cNvPr id="4" name="Footer Placeholder 3"/>
          <p:cNvSpPr txBox="1">
            <a:spLocks noGrp="1"/>
          </p:cNvSpPr>
          <p:nvPr>
            <p:ph type="ftr" sz="quarter" idx="9"/>
          </p:nvPr>
        </p:nvSpPr>
        <p:spPr/>
        <p:txBody>
          <a:bodyPr/>
          <a:lstStyle>
            <a:lvl1pPr>
              <a:defRPr/>
            </a:lvl1pPr>
          </a:lstStyle>
          <a:p>
            <a:pPr lvl="0"/>
            <a:endParaRPr lang="fr-FR"/>
          </a:p>
        </p:txBody>
      </p:sp>
      <p:sp>
        <p:nvSpPr>
          <p:cNvPr id="5" name="Slide Number Placeholder 4"/>
          <p:cNvSpPr txBox="1">
            <a:spLocks noGrp="1"/>
          </p:cNvSpPr>
          <p:nvPr>
            <p:ph type="sldNum" sz="quarter" idx="8"/>
          </p:nvPr>
        </p:nvSpPr>
        <p:spPr/>
        <p:txBody>
          <a:bodyPr/>
          <a:lstStyle>
            <a:lvl1pPr>
              <a:defRPr/>
            </a:lvl1pPr>
          </a:lstStyle>
          <a:p>
            <a:pPr lvl="0"/>
            <a:fld id="{832778A0-20DA-4FE3-A65A-42DD7C0E8001}" type="slidenum">
              <a:t>‹#›</a:t>
            </a:fld>
            <a:endParaRPr lang="fr-FR"/>
          </a:p>
        </p:txBody>
      </p:sp>
    </p:spTree>
    <p:extLst>
      <p:ext uri="{BB962C8B-B14F-4D97-AF65-F5344CB8AC3E}">
        <p14:creationId xmlns:p14="http://schemas.microsoft.com/office/powerpoint/2010/main" val="1102788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fld id="{ECB35737-4692-4CF6-9C5D-F7DD5D59F59C}" type="datetime1">
              <a:rPr lang="fr-FR"/>
              <a:pPr lvl="0"/>
              <a:t>27/01/2023</a:t>
            </a:fld>
            <a:endParaRPr lang="fr-FR"/>
          </a:p>
        </p:txBody>
      </p:sp>
      <p:sp>
        <p:nvSpPr>
          <p:cNvPr id="3" name="Footer Placeholder 2"/>
          <p:cNvSpPr txBox="1">
            <a:spLocks noGrp="1"/>
          </p:cNvSpPr>
          <p:nvPr>
            <p:ph type="ftr" sz="quarter" idx="9"/>
          </p:nvPr>
        </p:nvSpPr>
        <p:spPr/>
        <p:txBody>
          <a:bodyPr/>
          <a:lstStyle>
            <a:lvl1pPr>
              <a:defRPr/>
            </a:lvl1pPr>
          </a:lstStyle>
          <a:p>
            <a:pPr lvl="0"/>
            <a:endParaRPr lang="fr-FR"/>
          </a:p>
        </p:txBody>
      </p:sp>
      <p:sp>
        <p:nvSpPr>
          <p:cNvPr id="4" name="Slide Number Placeholder 3"/>
          <p:cNvSpPr txBox="1">
            <a:spLocks noGrp="1"/>
          </p:cNvSpPr>
          <p:nvPr>
            <p:ph type="sldNum" sz="quarter" idx="8"/>
          </p:nvPr>
        </p:nvSpPr>
        <p:spPr/>
        <p:txBody>
          <a:bodyPr/>
          <a:lstStyle>
            <a:lvl1pPr>
              <a:defRPr/>
            </a:lvl1pPr>
          </a:lstStyle>
          <a:p>
            <a:pPr lvl="0"/>
            <a:fld id="{593797C5-534C-4EB3-9F77-2A3E77C3EE31}" type="slidenum">
              <a:t>‹#›</a:t>
            </a:fld>
            <a:endParaRPr lang="fr-FR"/>
          </a:p>
        </p:txBody>
      </p:sp>
    </p:spTree>
    <p:extLst>
      <p:ext uri="{BB962C8B-B14F-4D97-AF65-F5344CB8AC3E}">
        <p14:creationId xmlns:p14="http://schemas.microsoft.com/office/powerpoint/2010/main" val="3895690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2948336" y="2018345"/>
            <a:ext cx="13805327" cy="7064215"/>
          </a:xfrm>
        </p:spPr>
        <p:txBody>
          <a:bodyPr anchor="b"/>
          <a:lstStyle>
            <a:lvl1pPr>
              <a:defRPr sz="14127"/>
            </a:lvl1pPr>
          </a:lstStyle>
          <a:p>
            <a:pPr lvl="0"/>
            <a:r>
              <a:rPr lang="en-US"/>
              <a:t>Click to edit Master title style</a:t>
            </a:r>
          </a:p>
        </p:txBody>
      </p:sp>
      <p:sp>
        <p:nvSpPr>
          <p:cNvPr id="3" name="Content Placeholder 2"/>
          <p:cNvSpPr txBox="1">
            <a:spLocks noGrp="1"/>
          </p:cNvSpPr>
          <p:nvPr>
            <p:ph idx="1"/>
          </p:nvPr>
        </p:nvSpPr>
        <p:spPr>
          <a:xfrm>
            <a:off x="18197172" y="4359072"/>
            <a:ext cx="21669405" cy="21515027"/>
          </a:xfrm>
        </p:spPr>
        <p:txBody>
          <a:bodyPr/>
          <a:lstStyle>
            <a:lvl1pPr>
              <a:defRPr sz="14127"/>
            </a:lvl1pPr>
            <a:lvl2pPr>
              <a:defRPr sz="12361"/>
            </a:lvl2pPr>
            <a:lvl3pPr>
              <a:defRPr sz="10595"/>
            </a:lvl3pPr>
            <a:lvl4pPr>
              <a:defRPr sz="8829"/>
            </a:lvl4pPr>
            <a:lvl5pPr>
              <a:defRPr sz="882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2948336" y="9082561"/>
            <a:ext cx="13805327" cy="16826569"/>
          </a:xfrm>
        </p:spPr>
        <p:txBody>
          <a:bodyPr/>
          <a:lstStyle>
            <a:lvl1pPr marL="0" indent="0">
              <a:buNone/>
              <a:defRPr sz="7063"/>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fld id="{BEF71E1B-9C04-452C-8ECB-56939F0A6BDB}" type="datetime1">
              <a:rPr lang="fr-FR"/>
              <a:pPr lvl="0"/>
              <a:t>27/01/2023</a:t>
            </a:fld>
            <a:endParaRPr lang="fr-FR"/>
          </a:p>
        </p:txBody>
      </p:sp>
      <p:sp>
        <p:nvSpPr>
          <p:cNvPr id="6" name="Footer Placeholder 5"/>
          <p:cNvSpPr txBox="1">
            <a:spLocks noGrp="1"/>
          </p:cNvSpPr>
          <p:nvPr>
            <p:ph type="ftr" sz="quarter" idx="9"/>
          </p:nvPr>
        </p:nvSpPr>
        <p:spPr/>
        <p:txBody>
          <a:bodyPr/>
          <a:lstStyle>
            <a:lvl1pPr>
              <a:defRPr/>
            </a:lvl1pPr>
          </a:lstStyle>
          <a:p>
            <a:pPr lvl="0"/>
            <a:endParaRPr lang="fr-FR"/>
          </a:p>
        </p:txBody>
      </p:sp>
      <p:sp>
        <p:nvSpPr>
          <p:cNvPr id="7" name="Slide Number Placeholder 6"/>
          <p:cNvSpPr txBox="1">
            <a:spLocks noGrp="1"/>
          </p:cNvSpPr>
          <p:nvPr>
            <p:ph type="sldNum" sz="quarter" idx="8"/>
          </p:nvPr>
        </p:nvSpPr>
        <p:spPr/>
        <p:txBody>
          <a:bodyPr/>
          <a:lstStyle>
            <a:lvl1pPr>
              <a:defRPr/>
            </a:lvl1pPr>
          </a:lstStyle>
          <a:p>
            <a:pPr lvl="0"/>
            <a:fld id="{032701D2-9053-4289-99B0-20375F273983}" type="slidenum">
              <a:t>‹#›</a:t>
            </a:fld>
            <a:endParaRPr lang="fr-FR"/>
          </a:p>
        </p:txBody>
      </p:sp>
    </p:spTree>
    <p:extLst>
      <p:ext uri="{BB962C8B-B14F-4D97-AF65-F5344CB8AC3E}">
        <p14:creationId xmlns:p14="http://schemas.microsoft.com/office/powerpoint/2010/main" val="3818068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2948336" y="2018345"/>
            <a:ext cx="13805327" cy="7064215"/>
          </a:xfrm>
        </p:spPr>
        <p:txBody>
          <a:bodyPr anchor="b"/>
          <a:lstStyle>
            <a:lvl1pPr>
              <a:defRPr sz="14127"/>
            </a:lvl1pPr>
          </a:lstStyle>
          <a:p>
            <a:pPr lvl="0"/>
            <a:r>
              <a:rPr lang="en-US"/>
              <a:t>Click to edit Master title style</a:t>
            </a:r>
          </a:p>
        </p:txBody>
      </p:sp>
      <p:sp>
        <p:nvSpPr>
          <p:cNvPr id="3" name="Picture Placeholder 2"/>
          <p:cNvSpPr txBox="1">
            <a:spLocks noGrp="1"/>
          </p:cNvSpPr>
          <p:nvPr>
            <p:ph type="pic" idx="1"/>
          </p:nvPr>
        </p:nvSpPr>
        <p:spPr>
          <a:xfrm>
            <a:off x="18197172" y="4359072"/>
            <a:ext cx="21669405" cy="21515027"/>
          </a:xfrm>
        </p:spPr>
        <p:txBody>
          <a:bodyPr/>
          <a:lstStyle>
            <a:lvl1pPr marL="0" indent="0">
              <a:buNone/>
              <a:defRPr sz="14127"/>
            </a:lvl1pPr>
          </a:lstStyle>
          <a:p>
            <a:pPr lvl="0"/>
            <a:r>
              <a:rPr lang="en-US"/>
              <a:t>Click icon to add picture</a:t>
            </a:r>
          </a:p>
        </p:txBody>
      </p:sp>
      <p:sp>
        <p:nvSpPr>
          <p:cNvPr id="4" name="Text Placeholder 3"/>
          <p:cNvSpPr txBox="1">
            <a:spLocks noGrp="1"/>
          </p:cNvSpPr>
          <p:nvPr>
            <p:ph type="body" idx="2"/>
          </p:nvPr>
        </p:nvSpPr>
        <p:spPr>
          <a:xfrm>
            <a:off x="2948336" y="9082561"/>
            <a:ext cx="13805327" cy="16826569"/>
          </a:xfrm>
        </p:spPr>
        <p:txBody>
          <a:bodyPr/>
          <a:lstStyle>
            <a:lvl1pPr marL="0" indent="0">
              <a:buNone/>
              <a:defRPr sz="7063"/>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fld id="{6674E4CB-ABE8-4BEE-B2A8-4ACA01DE8D07}" type="datetime1">
              <a:rPr lang="fr-FR"/>
              <a:pPr lvl="0"/>
              <a:t>27/01/2023</a:t>
            </a:fld>
            <a:endParaRPr lang="fr-FR"/>
          </a:p>
        </p:txBody>
      </p:sp>
      <p:sp>
        <p:nvSpPr>
          <p:cNvPr id="6" name="Footer Placeholder 5"/>
          <p:cNvSpPr txBox="1">
            <a:spLocks noGrp="1"/>
          </p:cNvSpPr>
          <p:nvPr>
            <p:ph type="ftr" sz="quarter" idx="9"/>
          </p:nvPr>
        </p:nvSpPr>
        <p:spPr/>
        <p:txBody>
          <a:bodyPr/>
          <a:lstStyle>
            <a:lvl1pPr>
              <a:defRPr/>
            </a:lvl1pPr>
          </a:lstStyle>
          <a:p>
            <a:pPr lvl="0"/>
            <a:endParaRPr lang="fr-FR"/>
          </a:p>
        </p:txBody>
      </p:sp>
      <p:sp>
        <p:nvSpPr>
          <p:cNvPr id="7" name="Slide Number Placeholder 6"/>
          <p:cNvSpPr txBox="1">
            <a:spLocks noGrp="1"/>
          </p:cNvSpPr>
          <p:nvPr>
            <p:ph type="sldNum" sz="quarter" idx="8"/>
          </p:nvPr>
        </p:nvSpPr>
        <p:spPr/>
        <p:txBody>
          <a:bodyPr/>
          <a:lstStyle>
            <a:lvl1pPr>
              <a:defRPr/>
            </a:lvl1pPr>
          </a:lstStyle>
          <a:p>
            <a:pPr lvl="0"/>
            <a:fld id="{56DDECC9-854C-4BF8-AE83-7E2C74F2AFF2}" type="slidenum">
              <a:t>‹#›</a:t>
            </a:fld>
            <a:endParaRPr lang="fr-FR"/>
          </a:p>
        </p:txBody>
      </p:sp>
    </p:spTree>
    <p:extLst>
      <p:ext uri="{BB962C8B-B14F-4D97-AF65-F5344CB8AC3E}">
        <p14:creationId xmlns:p14="http://schemas.microsoft.com/office/powerpoint/2010/main" val="81343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2942758" y="1611886"/>
            <a:ext cx="36918241" cy="5851812"/>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p:cNvSpPr txBox="1">
            <a:spLocks noGrp="1"/>
          </p:cNvSpPr>
          <p:nvPr>
            <p:ph type="body" idx="1"/>
          </p:nvPr>
        </p:nvSpPr>
        <p:spPr>
          <a:xfrm>
            <a:off x="2942758" y="8059375"/>
            <a:ext cx="36918241" cy="19209349"/>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2942758" y="28060640"/>
            <a:ext cx="9630844" cy="1611876"/>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fr-FR" sz="5298" b="0" i="0" u="none" strike="noStrike" kern="1200" cap="none" spc="0" baseline="0">
                <a:solidFill>
                  <a:srgbClr val="898989"/>
                </a:solidFill>
                <a:uFillTx/>
                <a:latin typeface="Calibri"/>
              </a:defRPr>
            </a:lvl1pPr>
          </a:lstStyle>
          <a:p>
            <a:pPr lvl="0"/>
            <a:fld id="{854BA1D2-9928-429F-A87B-106421C34CEC}" type="datetime1">
              <a:rPr lang="fr-FR"/>
              <a:pPr lvl="0"/>
              <a:t>27/01/2023</a:t>
            </a:fld>
            <a:endParaRPr lang="fr-FR"/>
          </a:p>
        </p:txBody>
      </p:sp>
      <p:sp>
        <p:nvSpPr>
          <p:cNvPr id="5" name="Footer Placeholder 4"/>
          <p:cNvSpPr txBox="1">
            <a:spLocks noGrp="1"/>
          </p:cNvSpPr>
          <p:nvPr>
            <p:ph type="ftr" sz="quarter" idx="3"/>
          </p:nvPr>
        </p:nvSpPr>
        <p:spPr>
          <a:xfrm>
            <a:off x="14178750" y="28060640"/>
            <a:ext cx="14446267" cy="1611876"/>
          </a:xfrm>
          <a:prstGeom prst="rect">
            <a:avLst/>
          </a:prstGeom>
          <a:noFill/>
          <a:ln>
            <a:noFill/>
          </a:ln>
        </p:spPr>
        <p:txBody>
          <a:bodyPr vert="horz" wrap="square" lIns="91440" tIns="45720" rIns="91440" bIns="45720" anchor="ctr" anchorCtr="1" compatLnSpc="1">
            <a:noAutofit/>
          </a:bodyPr>
          <a:lstStyle>
            <a:lvl1pPr marL="0" marR="0" lvl="0" indent="0" algn="ctr" defTabSz="457200" rtl="0" fontAlgn="auto" hangingPunct="1">
              <a:lnSpc>
                <a:spcPct val="100000"/>
              </a:lnSpc>
              <a:spcBef>
                <a:spcPts val="0"/>
              </a:spcBef>
              <a:spcAft>
                <a:spcPts val="0"/>
              </a:spcAft>
              <a:buNone/>
              <a:tabLst/>
              <a:defRPr lang="fr-FR" sz="5298" b="0" i="0" u="none" strike="noStrike" kern="1200" cap="none" spc="0" baseline="0">
                <a:solidFill>
                  <a:srgbClr val="898989"/>
                </a:solidFill>
                <a:uFillTx/>
                <a:latin typeface="Calibri"/>
              </a:defRPr>
            </a:lvl1pPr>
          </a:lstStyle>
          <a:p>
            <a:pPr lvl="0"/>
            <a:endParaRPr lang="fr-FR"/>
          </a:p>
        </p:txBody>
      </p:sp>
      <p:sp>
        <p:nvSpPr>
          <p:cNvPr id="6" name="Slide Number Placeholder 5"/>
          <p:cNvSpPr txBox="1">
            <a:spLocks noGrp="1"/>
          </p:cNvSpPr>
          <p:nvPr>
            <p:ph type="sldNum" sz="quarter" idx="4"/>
          </p:nvPr>
        </p:nvSpPr>
        <p:spPr>
          <a:xfrm>
            <a:off x="30230155" y="28060640"/>
            <a:ext cx="9630844" cy="1611876"/>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fr-FR" sz="5298" b="0" i="0" u="none" strike="noStrike" kern="1200" cap="none" spc="0" baseline="0">
                <a:solidFill>
                  <a:srgbClr val="898989"/>
                </a:solidFill>
                <a:uFillTx/>
                <a:latin typeface="Calibri"/>
              </a:defRPr>
            </a:lvl1pPr>
          </a:lstStyle>
          <a:p>
            <a:pPr lvl="0"/>
            <a:fld id="{31BC7ED7-2D85-4646-A6D2-0E9B12F404CB}" type="slidenum">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4036710" rtl="0" fontAlgn="auto" hangingPunct="1">
        <a:lnSpc>
          <a:spcPct val="90000"/>
        </a:lnSpc>
        <a:spcBef>
          <a:spcPts val="0"/>
        </a:spcBef>
        <a:spcAft>
          <a:spcPts val="0"/>
        </a:spcAft>
        <a:buNone/>
        <a:tabLst/>
        <a:defRPr lang="en-US" sz="19424" b="0" i="0" u="none" strike="noStrike" kern="1200" cap="none" spc="0" baseline="0">
          <a:solidFill>
            <a:srgbClr val="000000"/>
          </a:solidFill>
          <a:uFillTx/>
          <a:latin typeface="Calibri Light"/>
        </a:defRPr>
      </a:lvl1pPr>
    </p:titleStyle>
    <p:bodyStyle>
      <a:lvl1pPr marL="1009177" marR="0" lvl="0" indent="-1009177" algn="l" defTabSz="4036710" rtl="0" fontAlgn="auto" hangingPunct="1">
        <a:lnSpc>
          <a:spcPct val="90000"/>
        </a:lnSpc>
        <a:spcBef>
          <a:spcPts val="4415"/>
        </a:spcBef>
        <a:spcAft>
          <a:spcPts val="0"/>
        </a:spcAft>
        <a:buSzPct val="100000"/>
        <a:buFont typeface="Arial" pitchFamily="34"/>
        <a:buChar char="•"/>
        <a:tabLst/>
        <a:defRPr lang="en-US" sz="12361" b="0" i="0" u="none" strike="noStrike" kern="1200" cap="none" spc="0" baseline="0">
          <a:solidFill>
            <a:srgbClr val="000000"/>
          </a:solidFill>
          <a:uFillTx/>
          <a:latin typeface="Calibri"/>
        </a:defRPr>
      </a:lvl1pPr>
      <a:lvl2pPr marL="3027532" marR="0" lvl="1" indent="-1009177" algn="l" defTabSz="4036710" rtl="0" fontAlgn="auto" hangingPunct="1">
        <a:lnSpc>
          <a:spcPct val="90000"/>
        </a:lnSpc>
        <a:spcBef>
          <a:spcPts val="2205"/>
        </a:spcBef>
        <a:spcAft>
          <a:spcPts val="0"/>
        </a:spcAft>
        <a:buSzPct val="100000"/>
        <a:buFont typeface="Arial" pitchFamily="34"/>
        <a:buChar char="•"/>
        <a:tabLst/>
        <a:defRPr lang="en-US" sz="10595" b="0" i="0" u="none" strike="noStrike" kern="1200" cap="none" spc="0" baseline="0">
          <a:solidFill>
            <a:srgbClr val="000000"/>
          </a:solidFill>
          <a:uFillTx/>
          <a:latin typeface="Calibri"/>
        </a:defRPr>
      </a:lvl2pPr>
      <a:lvl3pPr marL="5045887" marR="0" lvl="2" indent="-1009177" algn="l" defTabSz="4036710" rtl="0" fontAlgn="auto" hangingPunct="1">
        <a:lnSpc>
          <a:spcPct val="90000"/>
        </a:lnSpc>
        <a:spcBef>
          <a:spcPts val="2205"/>
        </a:spcBef>
        <a:spcAft>
          <a:spcPts val="0"/>
        </a:spcAft>
        <a:buSzPct val="100000"/>
        <a:buFont typeface="Arial" pitchFamily="34"/>
        <a:buChar char="•"/>
        <a:tabLst/>
        <a:defRPr lang="en-US" sz="8829" b="0" i="0" u="none" strike="noStrike" kern="1200" cap="none" spc="0" baseline="0">
          <a:solidFill>
            <a:srgbClr val="000000"/>
          </a:solidFill>
          <a:uFillTx/>
          <a:latin typeface="Calibri"/>
        </a:defRPr>
      </a:lvl3pPr>
      <a:lvl4pPr marL="7064242" marR="0" lvl="3" indent="-1009177" algn="l" defTabSz="4036710" rtl="0" fontAlgn="auto" hangingPunct="1">
        <a:lnSpc>
          <a:spcPct val="90000"/>
        </a:lnSpc>
        <a:spcBef>
          <a:spcPts val="2205"/>
        </a:spcBef>
        <a:spcAft>
          <a:spcPts val="0"/>
        </a:spcAft>
        <a:buSzPct val="100000"/>
        <a:buFont typeface="Arial" pitchFamily="34"/>
        <a:buChar char="•"/>
        <a:tabLst/>
        <a:defRPr lang="en-US" sz="7946" b="0" i="0" u="none" strike="noStrike" kern="1200" cap="none" spc="0" baseline="0">
          <a:solidFill>
            <a:srgbClr val="000000"/>
          </a:solidFill>
          <a:uFillTx/>
          <a:latin typeface="Calibri"/>
        </a:defRPr>
      </a:lvl4pPr>
      <a:lvl5pPr marL="9082598" marR="0" lvl="4" indent="-1009177" algn="l" defTabSz="4036710" rtl="0" fontAlgn="auto" hangingPunct="1">
        <a:lnSpc>
          <a:spcPct val="90000"/>
        </a:lnSpc>
        <a:spcBef>
          <a:spcPts val="2205"/>
        </a:spcBef>
        <a:spcAft>
          <a:spcPts val="0"/>
        </a:spcAft>
        <a:buSzPct val="100000"/>
        <a:buFont typeface="Arial" pitchFamily="34"/>
        <a:buChar char="•"/>
        <a:tabLst/>
        <a:defRPr lang="en-US" sz="7946"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emf"/><Relationship Id="rId21" Type="http://schemas.openxmlformats.org/officeDocument/2006/relationships/image" Target="../media/image18.sv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emf"/><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A88049B7-8024-4D52-A875-6740875F94C2}"/>
              </a:ext>
            </a:extLst>
          </p:cNvPr>
          <p:cNvPicPr>
            <a:picLocks noChangeAspect="1"/>
          </p:cNvPicPr>
          <p:nvPr/>
        </p:nvPicPr>
        <p:blipFill>
          <a:blip r:embed="rId3"/>
          <a:stretch>
            <a:fillRect/>
          </a:stretch>
        </p:blipFill>
        <p:spPr>
          <a:xfrm rot="11185608">
            <a:off x="7019935" y="26508777"/>
            <a:ext cx="3481738" cy="1833204"/>
          </a:xfrm>
          <a:prstGeom prst="rect">
            <a:avLst/>
          </a:prstGeom>
          <a:effectLst>
            <a:outerShdw blurRad="50800" dist="38100" dir="13500000" algn="br" rotWithShape="0">
              <a:prstClr val="black">
                <a:alpha val="40000"/>
              </a:prstClr>
            </a:outerShdw>
          </a:effectLst>
        </p:spPr>
      </p:pic>
      <p:pic>
        <p:nvPicPr>
          <p:cNvPr id="88" name="Picture 87">
            <a:extLst>
              <a:ext uri="{FF2B5EF4-FFF2-40B4-BE49-F238E27FC236}">
                <a16:creationId xmlns:a16="http://schemas.microsoft.com/office/drawing/2014/main" id="{686AFEAA-A427-45F7-84B0-EF3F8C6DAE4A}"/>
              </a:ext>
            </a:extLst>
          </p:cNvPr>
          <p:cNvPicPr>
            <a:picLocks noChangeAspect="1"/>
          </p:cNvPicPr>
          <p:nvPr/>
        </p:nvPicPr>
        <p:blipFill>
          <a:blip r:embed="rId3"/>
          <a:stretch>
            <a:fillRect/>
          </a:stretch>
        </p:blipFill>
        <p:spPr>
          <a:xfrm rot="5117781">
            <a:off x="11895036" y="25599379"/>
            <a:ext cx="3489931" cy="1664298"/>
          </a:xfrm>
          <a:prstGeom prst="rect">
            <a:avLst/>
          </a:prstGeom>
          <a:effectLst>
            <a:outerShdw blurRad="50800" dist="38100" dir="18900000" algn="bl" rotWithShape="0">
              <a:prstClr val="black">
                <a:alpha val="40000"/>
              </a:prstClr>
            </a:outerShdw>
          </a:effectLst>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225" y="22462127"/>
            <a:ext cx="7062882" cy="5373151"/>
          </a:xfrm>
          <a:prstGeom prst="rect">
            <a:avLst/>
          </a:prstGeom>
        </p:spPr>
      </p:pic>
      <p:pic>
        <p:nvPicPr>
          <p:cNvPr id="108" name="Picture 107">
            <a:extLst>
              <a:ext uri="{FF2B5EF4-FFF2-40B4-BE49-F238E27FC236}">
                <a16:creationId xmlns:a16="http://schemas.microsoft.com/office/drawing/2014/main" id="{3C214746-4255-4331-B140-315D82990AD4}"/>
              </a:ext>
            </a:extLst>
          </p:cNvPr>
          <p:cNvPicPr>
            <a:picLocks noChangeAspect="1"/>
          </p:cNvPicPr>
          <p:nvPr/>
        </p:nvPicPr>
        <p:blipFill>
          <a:blip r:embed="rId3"/>
          <a:stretch>
            <a:fillRect/>
          </a:stretch>
        </p:blipFill>
        <p:spPr>
          <a:xfrm rot="10165588">
            <a:off x="7730575" y="2920460"/>
            <a:ext cx="3571896" cy="1389401"/>
          </a:xfrm>
          <a:prstGeom prst="rect">
            <a:avLst/>
          </a:prstGeom>
        </p:spPr>
      </p:pic>
      <p:pic>
        <p:nvPicPr>
          <p:cNvPr id="301" name="Picture 300">
            <a:extLst>
              <a:ext uri="{FF2B5EF4-FFF2-40B4-BE49-F238E27FC236}">
                <a16:creationId xmlns:a16="http://schemas.microsoft.com/office/drawing/2014/main" id="{CE2F46AA-AA85-47E5-BD3A-CE4C73C2B4AC}"/>
              </a:ext>
            </a:extLst>
          </p:cNvPr>
          <p:cNvPicPr>
            <a:picLocks noChangeAspect="1"/>
          </p:cNvPicPr>
          <p:nvPr/>
        </p:nvPicPr>
        <p:blipFill>
          <a:blip r:embed="rId3"/>
          <a:stretch>
            <a:fillRect/>
          </a:stretch>
        </p:blipFill>
        <p:spPr>
          <a:xfrm rot="11296915">
            <a:off x="6590020" y="8808482"/>
            <a:ext cx="3143546" cy="1257163"/>
          </a:xfrm>
          <a:prstGeom prst="rect">
            <a:avLst/>
          </a:prstGeom>
          <a:effectLst>
            <a:innerShdw blurRad="63500" dist="50800" dir="8100000">
              <a:prstClr val="black">
                <a:alpha val="50000"/>
              </a:prstClr>
            </a:innerShdw>
          </a:effectLst>
        </p:spPr>
      </p:pic>
      <p:pic>
        <p:nvPicPr>
          <p:cNvPr id="299" name="Picture 298">
            <a:extLst>
              <a:ext uri="{FF2B5EF4-FFF2-40B4-BE49-F238E27FC236}">
                <a16:creationId xmlns:a16="http://schemas.microsoft.com/office/drawing/2014/main" id="{5FF5F1AE-75FB-456E-8394-F005FFCCEBAC}"/>
              </a:ext>
            </a:extLst>
          </p:cNvPr>
          <p:cNvPicPr>
            <a:picLocks noChangeAspect="1"/>
          </p:cNvPicPr>
          <p:nvPr/>
        </p:nvPicPr>
        <p:blipFill>
          <a:blip r:embed="rId3"/>
          <a:stretch>
            <a:fillRect/>
          </a:stretch>
        </p:blipFill>
        <p:spPr>
          <a:xfrm rot="12642627">
            <a:off x="6756739" y="4251099"/>
            <a:ext cx="3405638" cy="1416584"/>
          </a:xfrm>
          <a:prstGeom prst="rect">
            <a:avLst/>
          </a:prstGeom>
          <a:effectLst>
            <a:innerShdw blurRad="63500" dist="50800" dir="8100000">
              <a:prstClr val="black">
                <a:alpha val="50000"/>
              </a:prstClr>
            </a:innerShdw>
          </a:effectLst>
        </p:spPr>
      </p:pic>
      <p:pic>
        <p:nvPicPr>
          <p:cNvPr id="106" name="Picture 105">
            <a:extLst>
              <a:ext uri="{FF2B5EF4-FFF2-40B4-BE49-F238E27FC236}">
                <a16:creationId xmlns:a16="http://schemas.microsoft.com/office/drawing/2014/main" id="{C95A2362-D3D8-4FE3-AEB0-7F7C5AABC5E5}"/>
              </a:ext>
            </a:extLst>
          </p:cNvPr>
          <p:cNvPicPr>
            <a:picLocks noChangeAspect="1"/>
          </p:cNvPicPr>
          <p:nvPr/>
        </p:nvPicPr>
        <p:blipFill>
          <a:blip r:embed="rId3"/>
          <a:stretch>
            <a:fillRect/>
          </a:stretch>
        </p:blipFill>
        <p:spPr>
          <a:xfrm rot="20545037">
            <a:off x="5713461" y="7670393"/>
            <a:ext cx="3770915" cy="1063260"/>
          </a:xfrm>
          <a:prstGeom prst="rect">
            <a:avLst/>
          </a:prstGeom>
          <a:effectLst>
            <a:innerShdw blurRad="63500" dist="50800" dir="8100000">
              <a:prstClr val="black">
                <a:alpha val="50000"/>
              </a:prstClr>
            </a:innerShdw>
          </a:effectLst>
        </p:spPr>
      </p:pic>
      <p:pic>
        <p:nvPicPr>
          <p:cNvPr id="298" name="Picture 297">
            <a:extLst>
              <a:ext uri="{FF2B5EF4-FFF2-40B4-BE49-F238E27FC236}">
                <a16:creationId xmlns:a16="http://schemas.microsoft.com/office/drawing/2014/main" id="{675B1FD4-648E-4C92-924A-5BE5A42FED6A}"/>
              </a:ext>
            </a:extLst>
          </p:cNvPr>
          <p:cNvPicPr>
            <a:picLocks noChangeAspect="1"/>
          </p:cNvPicPr>
          <p:nvPr/>
        </p:nvPicPr>
        <p:blipFill>
          <a:blip r:embed="rId3"/>
          <a:stretch>
            <a:fillRect/>
          </a:stretch>
        </p:blipFill>
        <p:spPr>
          <a:xfrm rot="11248406">
            <a:off x="21045173" y="9343967"/>
            <a:ext cx="3379543" cy="1187451"/>
          </a:xfrm>
          <a:prstGeom prst="rect">
            <a:avLst/>
          </a:prstGeom>
          <a:effectLst>
            <a:outerShdw blurRad="50800" dist="38100" dir="18900000" algn="bl" rotWithShape="0">
              <a:prstClr val="black">
                <a:alpha val="40000"/>
              </a:prstClr>
            </a:outerShdw>
          </a:effectLst>
        </p:spPr>
      </p:pic>
      <p:pic>
        <p:nvPicPr>
          <p:cNvPr id="142" name="Picture 141">
            <a:extLst>
              <a:ext uri="{FF2B5EF4-FFF2-40B4-BE49-F238E27FC236}">
                <a16:creationId xmlns:a16="http://schemas.microsoft.com/office/drawing/2014/main" id="{88AAC7D2-D35A-4734-A144-8B4D97B33779}"/>
              </a:ext>
            </a:extLst>
          </p:cNvPr>
          <p:cNvPicPr>
            <a:picLocks noChangeAspect="1"/>
          </p:cNvPicPr>
          <p:nvPr/>
        </p:nvPicPr>
        <p:blipFill>
          <a:blip r:embed="rId3"/>
          <a:stretch>
            <a:fillRect/>
          </a:stretch>
        </p:blipFill>
        <p:spPr>
          <a:xfrm rot="10302803">
            <a:off x="31960357" y="16339371"/>
            <a:ext cx="3696192" cy="1805551"/>
          </a:xfrm>
          <a:prstGeom prst="rect">
            <a:avLst/>
          </a:prstGeom>
          <a:effectLst>
            <a:outerShdw blurRad="50800" dist="38100" dir="18900000" algn="bl" rotWithShape="0">
              <a:prstClr val="black">
                <a:alpha val="40000"/>
              </a:prstClr>
            </a:outerShdw>
          </a:effectLst>
        </p:spPr>
      </p:pic>
      <p:pic>
        <p:nvPicPr>
          <p:cNvPr id="137" name="Picture 136">
            <a:extLst>
              <a:ext uri="{FF2B5EF4-FFF2-40B4-BE49-F238E27FC236}">
                <a16:creationId xmlns:a16="http://schemas.microsoft.com/office/drawing/2014/main" id="{EBE93D37-6A26-49C0-99EB-F4EDDAA46E7B}"/>
              </a:ext>
            </a:extLst>
          </p:cNvPr>
          <p:cNvPicPr>
            <a:picLocks noChangeAspect="1"/>
          </p:cNvPicPr>
          <p:nvPr/>
        </p:nvPicPr>
        <p:blipFill>
          <a:blip r:embed="rId3"/>
          <a:stretch>
            <a:fillRect/>
          </a:stretch>
        </p:blipFill>
        <p:spPr>
          <a:xfrm rot="10604929">
            <a:off x="18112739" y="16224828"/>
            <a:ext cx="3310773" cy="1710403"/>
          </a:xfrm>
          <a:prstGeom prst="rect">
            <a:avLst/>
          </a:prstGeom>
          <a:effectLst>
            <a:outerShdw blurRad="50800" dist="38100" dir="18900000" algn="bl" rotWithShape="0">
              <a:prstClr val="black">
                <a:alpha val="40000"/>
              </a:prstClr>
            </a:outerShdw>
          </a:effectLst>
        </p:spPr>
      </p:pic>
      <p:pic>
        <p:nvPicPr>
          <p:cNvPr id="138" name="Picture 137">
            <a:extLst>
              <a:ext uri="{FF2B5EF4-FFF2-40B4-BE49-F238E27FC236}">
                <a16:creationId xmlns:a16="http://schemas.microsoft.com/office/drawing/2014/main" id="{866CFE4F-CAB2-4820-B46D-F4145007A8A1}"/>
              </a:ext>
            </a:extLst>
          </p:cNvPr>
          <p:cNvPicPr>
            <a:picLocks noChangeAspect="1"/>
          </p:cNvPicPr>
          <p:nvPr/>
        </p:nvPicPr>
        <p:blipFill>
          <a:blip r:embed="rId3"/>
          <a:stretch>
            <a:fillRect/>
          </a:stretch>
        </p:blipFill>
        <p:spPr>
          <a:xfrm rot="21211349">
            <a:off x="18904856" y="22594234"/>
            <a:ext cx="3513581" cy="1178901"/>
          </a:xfrm>
          <a:prstGeom prst="rect">
            <a:avLst/>
          </a:prstGeom>
          <a:effectLst>
            <a:outerShdw blurRad="50800" dist="38100" dir="18900000" algn="bl" rotWithShape="0">
              <a:prstClr val="black">
                <a:alpha val="40000"/>
              </a:prstClr>
            </a:outerShdw>
          </a:effectLst>
        </p:spPr>
      </p:pic>
      <p:pic>
        <p:nvPicPr>
          <p:cNvPr id="282" name="Picture 281">
            <a:extLst>
              <a:ext uri="{FF2B5EF4-FFF2-40B4-BE49-F238E27FC236}">
                <a16:creationId xmlns:a16="http://schemas.microsoft.com/office/drawing/2014/main" id="{A78722B9-4FAD-4BE0-9BC4-CA0897AF7B04}"/>
              </a:ext>
            </a:extLst>
          </p:cNvPr>
          <p:cNvPicPr>
            <a:picLocks noChangeAspect="1"/>
          </p:cNvPicPr>
          <p:nvPr/>
        </p:nvPicPr>
        <p:blipFill>
          <a:blip r:embed="rId5"/>
          <a:stretch>
            <a:fillRect/>
          </a:stretch>
        </p:blipFill>
        <p:spPr>
          <a:xfrm>
            <a:off x="24155478" y="16051201"/>
            <a:ext cx="2757488" cy="1509843"/>
          </a:xfrm>
          <a:prstGeom prst="rect">
            <a:avLst/>
          </a:prstGeom>
          <a:effectLst>
            <a:outerShdw blurRad="50800" dist="38100" dir="18900000" algn="bl" rotWithShape="0">
              <a:prstClr val="black">
                <a:alpha val="40000"/>
              </a:prstClr>
            </a:outerShdw>
          </a:effectLst>
        </p:spPr>
      </p:pic>
      <p:pic>
        <p:nvPicPr>
          <p:cNvPr id="284" name="Google Shape;388;p37">
            <a:extLst>
              <a:ext uri="{FF2B5EF4-FFF2-40B4-BE49-F238E27FC236}">
                <a16:creationId xmlns:a16="http://schemas.microsoft.com/office/drawing/2014/main" id="{E520ADBA-E008-438A-A3EE-EC000255340B}"/>
              </a:ext>
            </a:extLst>
          </p:cNvPr>
          <p:cNvPicPr preferRelativeResize="0"/>
          <p:nvPr/>
        </p:nvPicPr>
        <p:blipFill>
          <a:blip r:embed="rId6">
            <a:alphaModFix/>
          </a:blip>
          <a:stretch>
            <a:fillRect/>
          </a:stretch>
        </p:blipFill>
        <p:spPr>
          <a:xfrm rot="5680834">
            <a:off x="14307635" y="2330089"/>
            <a:ext cx="1439695" cy="1770045"/>
          </a:xfrm>
          <a:prstGeom prst="rect">
            <a:avLst/>
          </a:prstGeom>
          <a:noFill/>
          <a:ln>
            <a:noFill/>
          </a:ln>
          <a:effectLst>
            <a:outerShdw blurRad="50800" dist="38100" dir="18900000" algn="bl" rotWithShape="0">
              <a:prstClr val="black">
                <a:alpha val="40000"/>
              </a:prstClr>
            </a:outerShdw>
          </a:effectLst>
        </p:spPr>
      </p:pic>
      <p:pic>
        <p:nvPicPr>
          <p:cNvPr id="281" name="Google Shape;388;p37">
            <a:extLst>
              <a:ext uri="{FF2B5EF4-FFF2-40B4-BE49-F238E27FC236}">
                <a16:creationId xmlns:a16="http://schemas.microsoft.com/office/drawing/2014/main" id="{E8414400-463C-44F0-9CE8-55D87B85B26A}"/>
              </a:ext>
            </a:extLst>
          </p:cNvPr>
          <p:cNvPicPr preferRelativeResize="0"/>
          <p:nvPr/>
        </p:nvPicPr>
        <p:blipFill>
          <a:blip r:embed="rId7">
            <a:alphaModFix/>
            <a:duotone>
              <a:prstClr val="black"/>
              <a:srgbClr val="ED7D31">
                <a:tint val="45000"/>
                <a:satMod val="400000"/>
              </a:srgbClr>
            </a:duotone>
            <a:extLst>
              <a:ext uri="{BEBA8EAE-BF5A-486C-A8C5-ECC9F3942E4B}">
                <a14:imgProps xmlns:a14="http://schemas.microsoft.com/office/drawing/2010/main">
                  <a14:imgLayer r:embed="rId8">
                    <a14:imgEffect>
                      <a14:backgroundRemoval t="1658" b="90000" l="1883" r="89978">
                        <a14:foregroundMark x1="15559" y1="6839" x2="15559" y2="6839"/>
                        <a14:foregroundMark x1="22979" y1="7358" x2="19823" y2="7358"/>
                        <a14:foregroundMark x1="67996" y1="4974" x2="67996" y2="4974"/>
                        <a14:foregroundMark x1="67774" y1="5959" x2="67774" y2="5959"/>
                        <a14:foregroundMark x1="12569" y1="4560" x2="12569" y2="4560"/>
                        <a14:foregroundMark x1="24474" y1="71606" x2="24972" y2="69326"/>
                        <a14:foregroundMark x1="1883" y1="31347" x2="2879" y2="31399"/>
                        <a14:foregroundMark x1="9025" y1="1658" x2="9025" y2="1658"/>
                        <a14:backgroundMark x1="65559" y1="6218" x2="65559" y2="6218"/>
                        <a14:backgroundMark x1="64618" y1="6218" x2="64341" y2="7358"/>
                        <a14:backgroundMark x1="22591" y1="52953" x2="24640" y2="48394"/>
                        <a14:backgroundMark x1="26357" y1="54922" x2="28793" y2="50052"/>
                        <a14:backgroundMark x1="34994" y1="55285" x2="36379" y2="51658"/>
                        <a14:backgroundMark x1="23256" y1="75233" x2="23256" y2="72953"/>
                        <a14:backgroundMark x1="27243" y1="73990" x2="27852" y2="73731"/>
                        <a14:backgroundMark x1="16501" y1="22539" x2="18439" y2="21554"/>
                        <a14:backgroundMark x1="18771" y1="27150" x2="20321" y2="25803"/>
                        <a14:backgroundMark x1="11185" y1="14404" x2="12569" y2="14197"/>
                        <a14:backgroundMark x1="9967" y1="10933" x2="11351" y2="10622"/>
                        <a14:backgroundMark x1="13621" y1="46891" x2="13621" y2="45544"/>
                        <a14:backgroundMark x1="14784" y1="48083" x2="14673" y2="47824"/>
                        <a14:backgroundMark x1="8140" y1="40881" x2="7973" y2="40725"/>
                        <a14:backgroundMark x1="2935" y1="33679" x2="3045" y2="34456"/>
                        <a14:backgroundMark x1="10299" y1="33316" x2="11240" y2="33575"/>
                        <a14:backgroundMark x1="12514" y1="33679" x2="13732" y2="33886"/>
                        <a14:backgroundMark x1="14230" y1="34041" x2="15116" y2="34197"/>
                      </a14:backgroundRemoval>
                    </a14:imgEffect>
                  </a14:imgLayer>
                </a14:imgProps>
              </a:ext>
            </a:extLst>
          </a:blip>
          <a:stretch>
            <a:fillRect/>
          </a:stretch>
        </p:blipFill>
        <p:spPr>
          <a:xfrm>
            <a:off x="38766614" y="391967"/>
            <a:ext cx="4408883" cy="4659253"/>
          </a:xfrm>
          <a:prstGeom prst="rect">
            <a:avLst/>
          </a:prstGeom>
          <a:noFill/>
          <a:ln>
            <a:noFill/>
          </a:ln>
          <a:effectLst>
            <a:outerShdw blurRad="50800" dist="38100" dir="18900000" algn="bl" rotWithShape="0">
              <a:prstClr val="black">
                <a:alpha val="40000"/>
              </a:prstClr>
            </a:outerShdw>
          </a:effectLst>
        </p:spPr>
      </p:pic>
      <p:pic>
        <p:nvPicPr>
          <p:cNvPr id="131" name="Picture 130">
            <a:extLst>
              <a:ext uri="{FF2B5EF4-FFF2-40B4-BE49-F238E27FC236}">
                <a16:creationId xmlns:a16="http://schemas.microsoft.com/office/drawing/2014/main" id="{96D05866-0EEF-459D-B86A-C193783440F0}"/>
              </a:ext>
            </a:extLst>
          </p:cNvPr>
          <p:cNvPicPr>
            <a:picLocks noChangeAspect="1"/>
          </p:cNvPicPr>
          <p:nvPr/>
        </p:nvPicPr>
        <p:blipFill>
          <a:blip r:embed="rId3"/>
          <a:stretch>
            <a:fillRect/>
          </a:stretch>
        </p:blipFill>
        <p:spPr>
          <a:xfrm rot="363366">
            <a:off x="3815020" y="27698573"/>
            <a:ext cx="3481738" cy="1833204"/>
          </a:xfrm>
          <a:prstGeom prst="rect">
            <a:avLst/>
          </a:prstGeom>
          <a:effectLst>
            <a:outerShdw blurRad="50800" dist="38100" dir="13500000" algn="br" rotWithShape="0">
              <a:prstClr val="black">
                <a:alpha val="40000"/>
              </a:prstClr>
            </a:outerShdw>
          </a:effectLst>
        </p:spPr>
      </p:pic>
      <p:pic>
        <p:nvPicPr>
          <p:cNvPr id="166" name="Picture 165">
            <a:extLst>
              <a:ext uri="{FF2B5EF4-FFF2-40B4-BE49-F238E27FC236}">
                <a16:creationId xmlns:a16="http://schemas.microsoft.com/office/drawing/2014/main" id="{80CE993B-96BF-40F9-BAC7-F71C3B52B4A9}"/>
              </a:ext>
            </a:extLst>
          </p:cNvPr>
          <p:cNvPicPr>
            <a:picLocks noChangeAspect="1"/>
          </p:cNvPicPr>
          <p:nvPr/>
        </p:nvPicPr>
        <p:blipFill>
          <a:blip r:embed="rId3"/>
          <a:stretch>
            <a:fillRect/>
          </a:stretch>
        </p:blipFill>
        <p:spPr>
          <a:xfrm rot="11165534">
            <a:off x="3534701" y="16313439"/>
            <a:ext cx="3310773" cy="1710403"/>
          </a:xfrm>
          <a:prstGeom prst="rect">
            <a:avLst/>
          </a:prstGeom>
          <a:effectLst>
            <a:innerShdw blurRad="63500" dist="50800" dir="8100000">
              <a:prstClr val="black">
                <a:alpha val="50000"/>
              </a:prstClr>
            </a:innerShdw>
          </a:effectLst>
        </p:spPr>
      </p:pic>
      <p:pic>
        <p:nvPicPr>
          <p:cNvPr id="143" name="Picture 142">
            <a:extLst>
              <a:ext uri="{FF2B5EF4-FFF2-40B4-BE49-F238E27FC236}">
                <a16:creationId xmlns:a16="http://schemas.microsoft.com/office/drawing/2014/main" id="{E30BDDAC-F1A0-458F-A14A-9DABA57A6A11}"/>
              </a:ext>
            </a:extLst>
          </p:cNvPr>
          <p:cNvPicPr>
            <a:picLocks noChangeAspect="1"/>
          </p:cNvPicPr>
          <p:nvPr/>
        </p:nvPicPr>
        <p:blipFill>
          <a:blip r:embed="rId3"/>
          <a:stretch>
            <a:fillRect/>
          </a:stretch>
        </p:blipFill>
        <p:spPr>
          <a:xfrm rot="20932177">
            <a:off x="32929516" y="22487809"/>
            <a:ext cx="3831423" cy="1092489"/>
          </a:xfrm>
          <a:prstGeom prst="rect">
            <a:avLst/>
          </a:prstGeom>
          <a:effectLst>
            <a:outerShdw blurRad="50800" dist="38100" dir="18900000" algn="bl" rotWithShape="0">
              <a:prstClr val="black">
                <a:alpha val="40000"/>
              </a:prstClr>
            </a:outerShdw>
          </a:effectLst>
        </p:spPr>
      </p:pic>
      <p:pic>
        <p:nvPicPr>
          <p:cNvPr id="141" name="Picture 140">
            <a:extLst>
              <a:ext uri="{FF2B5EF4-FFF2-40B4-BE49-F238E27FC236}">
                <a16:creationId xmlns:a16="http://schemas.microsoft.com/office/drawing/2014/main" id="{CFD49CB5-E7D0-4BF0-92BF-21A4E922F8FE}"/>
              </a:ext>
            </a:extLst>
          </p:cNvPr>
          <p:cNvPicPr>
            <a:picLocks noChangeAspect="1"/>
          </p:cNvPicPr>
          <p:nvPr/>
        </p:nvPicPr>
        <p:blipFill>
          <a:blip r:embed="rId3"/>
          <a:stretch>
            <a:fillRect/>
          </a:stretch>
        </p:blipFill>
        <p:spPr>
          <a:xfrm rot="5400000">
            <a:off x="31050193" y="8933822"/>
            <a:ext cx="3693312" cy="1710403"/>
          </a:xfrm>
          <a:prstGeom prst="rect">
            <a:avLst/>
          </a:prstGeom>
          <a:effectLst>
            <a:outerShdw blurRad="50800" dist="38100" dir="18900000" algn="bl" rotWithShape="0">
              <a:prstClr val="black">
                <a:alpha val="40000"/>
              </a:prstClr>
            </a:outerShdw>
          </a:effectLst>
        </p:spPr>
      </p:pic>
      <p:pic>
        <p:nvPicPr>
          <p:cNvPr id="139" name="Picture 138">
            <a:extLst>
              <a:ext uri="{FF2B5EF4-FFF2-40B4-BE49-F238E27FC236}">
                <a16:creationId xmlns:a16="http://schemas.microsoft.com/office/drawing/2014/main" id="{626C1AC7-4A8A-428E-B3DE-162370D7B04F}"/>
              </a:ext>
            </a:extLst>
          </p:cNvPr>
          <p:cNvPicPr>
            <a:picLocks noChangeAspect="1"/>
          </p:cNvPicPr>
          <p:nvPr/>
        </p:nvPicPr>
        <p:blipFill>
          <a:blip r:embed="rId3"/>
          <a:stretch>
            <a:fillRect/>
          </a:stretch>
        </p:blipFill>
        <p:spPr>
          <a:xfrm rot="15977221">
            <a:off x="40907898" y="9010955"/>
            <a:ext cx="3693312" cy="1710403"/>
          </a:xfrm>
          <a:prstGeom prst="rect">
            <a:avLst/>
          </a:prstGeom>
          <a:effectLst>
            <a:outerShdw blurRad="50800" dist="38100" dir="18900000" algn="bl" rotWithShape="0">
              <a:prstClr val="black">
                <a:alpha val="40000"/>
              </a:prstClr>
            </a:outerShdw>
          </a:effectLst>
        </p:spPr>
      </p:pic>
      <p:pic>
        <p:nvPicPr>
          <p:cNvPr id="136" name="Picture 135">
            <a:extLst>
              <a:ext uri="{FF2B5EF4-FFF2-40B4-BE49-F238E27FC236}">
                <a16:creationId xmlns:a16="http://schemas.microsoft.com/office/drawing/2014/main" id="{A859ACBD-C819-4E07-A904-6F8D14A7BDC1}"/>
              </a:ext>
            </a:extLst>
          </p:cNvPr>
          <p:cNvPicPr>
            <a:picLocks noChangeAspect="1"/>
          </p:cNvPicPr>
          <p:nvPr/>
        </p:nvPicPr>
        <p:blipFill>
          <a:blip r:embed="rId3"/>
          <a:stretch>
            <a:fillRect/>
          </a:stretch>
        </p:blipFill>
        <p:spPr>
          <a:xfrm rot="21233546">
            <a:off x="21367418" y="14265807"/>
            <a:ext cx="3696192" cy="1012817"/>
          </a:xfrm>
          <a:prstGeom prst="rect">
            <a:avLst/>
          </a:prstGeom>
        </p:spPr>
      </p:pic>
      <p:pic>
        <p:nvPicPr>
          <p:cNvPr id="134" name="Picture 133">
            <a:extLst>
              <a:ext uri="{FF2B5EF4-FFF2-40B4-BE49-F238E27FC236}">
                <a16:creationId xmlns:a16="http://schemas.microsoft.com/office/drawing/2014/main" id="{0B8BA212-342F-4AE1-A256-41F795A3C788}"/>
              </a:ext>
            </a:extLst>
          </p:cNvPr>
          <p:cNvPicPr>
            <a:picLocks noChangeAspect="1"/>
          </p:cNvPicPr>
          <p:nvPr/>
        </p:nvPicPr>
        <p:blipFill>
          <a:blip r:embed="rId3"/>
          <a:stretch>
            <a:fillRect/>
          </a:stretch>
        </p:blipFill>
        <p:spPr>
          <a:xfrm rot="10062811">
            <a:off x="20695744" y="3209463"/>
            <a:ext cx="3696192" cy="1710403"/>
          </a:xfrm>
          <a:prstGeom prst="rect">
            <a:avLst/>
          </a:prstGeom>
          <a:effectLst>
            <a:outerShdw blurRad="50800" dist="38100" dir="18900000" algn="bl" rotWithShape="0">
              <a:prstClr val="black">
                <a:alpha val="40000"/>
              </a:prstClr>
            </a:outerShdw>
          </a:effectLst>
        </p:spPr>
      </p:pic>
      <p:pic>
        <p:nvPicPr>
          <p:cNvPr id="135" name="Picture 134">
            <a:extLst>
              <a:ext uri="{FF2B5EF4-FFF2-40B4-BE49-F238E27FC236}">
                <a16:creationId xmlns:a16="http://schemas.microsoft.com/office/drawing/2014/main" id="{F6FB3237-92A4-47C5-9FF7-AF228F113392}"/>
              </a:ext>
            </a:extLst>
          </p:cNvPr>
          <p:cNvPicPr>
            <a:picLocks noChangeAspect="1"/>
          </p:cNvPicPr>
          <p:nvPr/>
        </p:nvPicPr>
        <p:blipFill>
          <a:blip r:embed="rId3"/>
          <a:stretch>
            <a:fillRect/>
          </a:stretch>
        </p:blipFill>
        <p:spPr>
          <a:xfrm rot="651608">
            <a:off x="20081289" y="7697303"/>
            <a:ext cx="3696192" cy="1287547"/>
          </a:xfrm>
          <a:prstGeom prst="rect">
            <a:avLst/>
          </a:prstGeom>
          <a:effectLst>
            <a:outerShdw blurRad="50800" dist="38100" dir="18900000" algn="bl" rotWithShape="0">
              <a:prstClr val="black">
                <a:alpha val="40000"/>
              </a:prstClr>
            </a:outerShdw>
          </a:effectLst>
        </p:spPr>
      </p:pic>
      <p:pic>
        <p:nvPicPr>
          <p:cNvPr id="130" name="Picture 129">
            <a:extLst>
              <a:ext uri="{FF2B5EF4-FFF2-40B4-BE49-F238E27FC236}">
                <a16:creationId xmlns:a16="http://schemas.microsoft.com/office/drawing/2014/main" id="{2C1E505E-6745-416D-AFA5-DA46929DF618}"/>
              </a:ext>
            </a:extLst>
          </p:cNvPr>
          <p:cNvPicPr>
            <a:picLocks noChangeAspect="1"/>
          </p:cNvPicPr>
          <p:nvPr/>
        </p:nvPicPr>
        <p:blipFill>
          <a:blip r:embed="rId3"/>
          <a:stretch>
            <a:fillRect/>
          </a:stretch>
        </p:blipFill>
        <p:spPr>
          <a:xfrm rot="14045117">
            <a:off x="1707772" y="24911549"/>
            <a:ext cx="3481738" cy="1833204"/>
          </a:xfrm>
          <a:prstGeom prst="rect">
            <a:avLst/>
          </a:prstGeom>
        </p:spPr>
      </p:pic>
      <p:pic>
        <p:nvPicPr>
          <p:cNvPr id="120" name="Picture 119">
            <a:extLst>
              <a:ext uri="{FF2B5EF4-FFF2-40B4-BE49-F238E27FC236}">
                <a16:creationId xmlns:a16="http://schemas.microsoft.com/office/drawing/2014/main" id="{890C9D1B-FB33-4D5D-AB7F-9B09059CD5D2}"/>
              </a:ext>
            </a:extLst>
          </p:cNvPr>
          <p:cNvPicPr>
            <a:picLocks noChangeAspect="1"/>
          </p:cNvPicPr>
          <p:nvPr/>
        </p:nvPicPr>
        <p:blipFill>
          <a:blip r:embed="rId3"/>
          <a:stretch>
            <a:fillRect/>
          </a:stretch>
        </p:blipFill>
        <p:spPr>
          <a:xfrm rot="17812231">
            <a:off x="-165460" y="15327702"/>
            <a:ext cx="3378907" cy="1703853"/>
          </a:xfrm>
          <a:prstGeom prst="rect">
            <a:avLst/>
          </a:prstGeom>
          <a:effectLst>
            <a:innerShdw blurRad="63500" dist="50800" dir="8100000">
              <a:prstClr val="black">
                <a:alpha val="50000"/>
              </a:prstClr>
            </a:innerShdw>
          </a:effectLst>
        </p:spPr>
      </p:pic>
      <p:pic>
        <p:nvPicPr>
          <p:cNvPr id="127" name="Picture 126">
            <a:extLst>
              <a:ext uri="{FF2B5EF4-FFF2-40B4-BE49-F238E27FC236}">
                <a16:creationId xmlns:a16="http://schemas.microsoft.com/office/drawing/2014/main" id="{A66BD050-3688-4971-8EE7-1B3BA5FB0867}"/>
              </a:ext>
            </a:extLst>
          </p:cNvPr>
          <p:cNvPicPr>
            <a:picLocks noChangeAspect="1"/>
          </p:cNvPicPr>
          <p:nvPr/>
        </p:nvPicPr>
        <p:blipFill>
          <a:blip r:embed="rId3"/>
          <a:stretch>
            <a:fillRect/>
          </a:stretch>
        </p:blipFill>
        <p:spPr>
          <a:xfrm rot="14457390">
            <a:off x="-150077" y="17516792"/>
            <a:ext cx="3481738" cy="1833204"/>
          </a:xfrm>
          <a:prstGeom prst="rect">
            <a:avLst/>
          </a:prstGeom>
        </p:spPr>
      </p:pic>
      <p:pic>
        <p:nvPicPr>
          <p:cNvPr id="128" name="Picture 127">
            <a:extLst>
              <a:ext uri="{FF2B5EF4-FFF2-40B4-BE49-F238E27FC236}">
                <a16:creationId xmlns:a16="http://schemas.microsoft.com/office/drawing/2014/main" id="{971AAA69-C776-4999-9970-01B53DE2569E}"/>
              </a:ext>
            </a:extLst>
          </p:cNvPr>
          <p:cNvPicPr>
            <a:picLocks noChangeAspect="1"/>
          </p:cNvPicPr>
          <p:nvPr/>
        </p:nvPicPr>
        <p:blipFill>
          <a:blip r:embed="rId3"/>
          <a:stretch>
            <a:fillRect/>
          </a:stretch>
        </p:blipFill>
        <p:spPr>
          <a:xfrm rot="17588574">
            <a:off x="-123250" y="20498809"/>
            <a:ext cx="3481738" cy="1833204"/>
          </a:xfrm>
          <a:prstGeom prst="rect">
            <a:avLst/>
          </a:prstGeom>
          <a:effectLst>
            <a:innerShdw blurRad="63500" dist="50800" dir="8100000">
              <a:prstClr val="black">
                <a:alpha val="50000"/>
              </a:prstClr>
            </a:innerShdw>
          </a:effectLst>
        </p:spPr>
      </p:pic>
      <p:pic>
        <p:nvPicPr>
          <p:cNvPr id="129" name="Picture 128">
            <a:extLst>
              <a:ext uri="{FF2B5EF4-FFF2-40B4-BE49-F238E27FC236}">
                <a16:creationId xmlns:a16="http://schemas.microsoft.com/office/drawing/2014/main" id="{94EDCEB6-D124-4F9A-959E-35EF876DFFD1}"/>
              </a:ext>
            </a:extLst>
          </p:cNvPr>
          <p:cNvPicPr>
            <a:picLocks noChangeAspect="1"/>
          </p:cNvPicPr>
          <p:nvPr/>
        </p:nvPicPr>
        <p:blipFill>
          <a:blip r:embed="rId3"/>
          <a:stretch>
            <a:fillRect/>
          </a:stretch>
        </p:blipFill>
        <p:spPr>
          <a:xfrm rot="14045117">
            <a:off x="61438" y="22619749"/>
            <a:ext cx="3481738" cy="1833204"/>
          </a:xfrm>
          <a:prstGeom prst="rect">
            <a:avLst/>
          </a:prstGeom>
        </p:spPr>
      </p:pic>
      <p:pic>
        <p:nvPicPr>
          <p:cNvPr id="116" name="Picture 115">
            <a:extLst>
              <a:ext uri="{FF2B5EF4-FFF2-40B4-BE49-F238E27FC236}">
                <a16:creationId xmlns:a16="http://schemas.microsoft.com/office/drawing/2014/main" id="{64C08467-5184-484F-8927-6259125CEEB5}"/>
              </a:ext>
            </a:extLst>
          </p:cNvPr>
          <p:cNvPicPr>
            <a:picLocks noChangeAspect="1"/>
          </p:cNvPicPr>
          <p:nvPr/>
        </p:nvPicPr>
        <p:blipFill>
          <a:blip r:embed="rId3"/>
          <a:stretch>
            <a:fillRect/>
          </a:stretch>
        </p:blipFill>
        <p:spPr>
          <a:xfrm rot="3031845">
            <a:off x="11419440" y="8324119"/>
            <a:ext cx="3292504" cy="1570148"/>
          </a:xfrm>
          <a:prstGeom prst="rect">
            <a:avLst/>
          </a:prstGeom>
        </p:spPr>
      </p:pic>
      <p:pic>
        <p:nvPicPr>
          <p:cNvPr id="117" name="Picture 116">
            <a:extLst>
              <a:ext uri="{FF2B5EF4-FFF2-40B4-BE49-F238E27FC236}">
                <a16:creationId xmlns:a16="http://schemas.microsoft.com/office/drawing/2014/main" id="{5A088612-8C74-42E3-B798-7A01002FC4B1}"/>
              </a:ext>
            </a:extLst>
          </p:cNvPr>
          <p:cNvPicPr>
            <a:picLocks noChangeAspect="1"/>
          </p:cNvPicPr>
          <p:nvPr/>
        </p:nvPicPr>
        <p:blipFill>
          <a:blip r:embed="rId3"/>
          <a:stretch>
            <a:fillRect/>
          </a:stretch>
        </p:blipFill>
        <p:spPr>
          <a:xfrm rot="9954679">
            <a:off x="10014678" y="2376634"/>
            <a:ext cx="4118048" cy="1703637"/>
          </a:xfrm>
          <a:prstGeom prst="rect">
            <a:avLst/>
          </a:prstGeom>
          <a:effectLst>
            <a:outerShdw blurRad="50800" dist="38100" dir="18900000" algn="bl" rotWithShape="0">
              <a:prstClr val="black">
                <a:alpha val="40000"/>
              </a:prstClr>
            </a:outerShdw>
          </a:effectLst>
        </p:spPr>
      </p:pic>
      <p:pic>
        <p:nvPicPr>
          <p:cNvPr id="83" name="Picture 82">
            <a:extLst>
              <a:ext uri="{FF2B5EF4-FFF2-40B4-BE49-F238E27FC236}">
                <a16:creationId xmlns:a16="http://schemas.microsoft.com/office/drawing/2014/main" id="{A7026854-D06C-4C65-853D-C5392830D1A0}"/>
              </a:ext>
            </a:extLst>
          </p:cNvPr>
          <p:cNvPicPr>
            <a:picLocks noChangeAspect="1"/>
          </p:cNvPicPr>
          <p:nvPr/>
        </p:nvPicPr>
        <p:blipFill>
          <a:blip r:embed="rId3"/>
          <a:stretch>
            <a:fillRect/>
          </a:stretch>
        </p:blipFill>
        <p:spPr>
          <a:xfrm rot="5400000">
            <a:off x="11928825" y="11831007"/>
            <a:ext cx="3292504" cy="1570148"/>
          </a:xfrm>
          <a:prstGeom prst="rect">
            <a:avLst/>
          </a:prstGeom>
        </p:spPr>
      </p:pic>
      <p:pic>
        <p:nvPicPr>
          <p:cNvPr id="114" name="Picture 113">
            <a:extLst>
              <a:ext uri="{FF2B5EF4-FFF2-40B4-BE49-F238E27FC236}">
                <a16:creationId xmlns:a16="http://schemas.microsoft.com/office/drawing/2014/main" id="{5AFEE1F3-C70A-44BB-B2FC-8AE223F6AD53}"/>
              </a:ext>
            </a:extLst>
          </p:cNvPr>
          <p:cNvPicPr>
            <a:picLocks noChangeAspect="1"/>
          </p:cNvPicPr>
          <p:nvPr/>
        </p:nvPicPr>
        <p:blipFill>
          <a:blip r:embed="rId3"/>
          <a:stretch>
            <a:fillRect/>
          </a:stretch>
        </p:blipFill>
        <p:spPr>
          <a:xfrm rot="17812231">
            <a:off x="633025" y="12888762"/>
            <a:ext cx="3481738" cy="1703853"/>
          </a:xfrm>
          <a:prstGeom prst="rect">
            <a:avLst/>
          </a:prstGeom>
          <a:effectLst>
            <a:innerShdw blurRad="63500" dist="50800" dir="8100000">
              <a:prstClr val="black">
                <a:alpha val="50000"/>
              </a:prstClr>
            </a:innerShdw>
          </a:effectLst>
        </p:spPr>
      </p:pic>
      <p:pic>
        <p:nvPicPr>
          <p:cNvPr id="112" name="Picture 111">
            <a:extLst>
              <a:ext uri="{FF2B5EF4-FFF2-40B4-BE49-F238E27FC236}">
                <a16:creationId xmlns:a16="http://schemas.microsoft.com/office/drawing/2014/main" id="{1989544F-17F5-4E14-BAD2-0AB7244E5A34}"/>
              </a:ext>
            </a:extLst>
          </p:cNvPr>
          <p:cNvPicPr>
            <a:picLocks noChangeAspect="1"/>
          </p:cNvPicPr>
          <p:nvPr/>
        </p:nvPicPr>
        <p:blipFill>
          <a:blip r:embed="rId3"/>
          <a:stretch>
            <a:fillRect/>
          </a:stretch>
        </p:blipFill>
        <p:spPr>
          <a:xfrm rot="18186184">
            <a:off x="248824" y="8000810"/>
            <a:ext cx="3481738" cy="1678127"/>
          </a:xfrm>
          <a:prstGeom prst="rect">
            <a:avLst/>
          </a:prstGeom>
          <a:effectLst>
            <a:innerShdw blurRad="63500" dist="50800" dir="8100000">
              <a:prstClr val="black">
                <a:alpha val="50000"/>
              </a:prstClr>
            </a:innerShdw>
          </a:effectLst>
        </p:spPr>
      </p:pic>
      <p:pic>
        <p:nvPicPr>
          <p:cNvPr id="113" name="Picture 112">
            <a:extLst>
              <a:ext uri="{FF2B5EF4-FFF2-40B4-BE49-F238E27FC236}">
                <a16:creationId xmlns:a16="http://schemas.microsoft.com/office/drawing/2014/main" id="{44F2918D-346B-4C84-B5CC-654A81E1B3EE}"/>
              </a:ext>
            </a:extLst>
          </p:cNvPr>
          <p:cNvPicPr>
            <a:picLocks noChangeAspect="1"/>
          </p:cNvPicPr>
          <p:nvPr/>
        </p:nvPicPr>
        <p:blipFill>
          <a:blip r:embed="rId3"/>
          <a:stretch>
            <a:fillRect/>
          </a:stretch>
        </p:blipFill>
        <p:spPr>
          <a:xfrm rot="13755232">
            <a:off x="407836" y="9720524"/>
            <a:ext cx="3481738" cy="1678127"/>
          </a:xfrm>
          <a:prstGeom prst="rect">
            <a:avLst/>
          </a:prstGeom>
        </p:spPr>
      </p:pic>
      <p:pic>
        <p:nvPicPr>
          <p:cNvPr id="110" name="Picture 109">
            <a:extLst>
              <a:ext uri="{FF2B5EF4-FFF2-40B4-BE49-F238E27FC236}">
                <a16:creationId xmlns:a16="http://schemas.microsoft.com/office/drawing/2014/main" id="{0D61EC0A-9F26-467B-9F06-C0C7DABB8AED}"/>
              </a:ext>
            </a:extLst>
          </p:cNvPr>
          <p:cNvPicPr>
            <a:picLocks noChangeAspect="1"/>
          </p:cNvPicPr>
          <p:nvPr/>
        </p:nvPicPr>
        <p:blipFill>
          <a:blip r:embed="rId3"/>
          <a:stretch>
            <a:fillRect/>
          </a:stretch>
        </p:blipFill>
        <p:spPr>
          <a:xfrm rot="9770269">
            <a:off x="52326" y="2933709"/>
            <a:ext cx="3292504" cy="1678127"/>
          </a:xfrm>
          <a:prstGeom prst="rect">
            <a:avLst/>
          </a:prstGeom>
          <a:effectLst>
            <a:outerShdw blurRad="50800" dist="38100" dir="18900000" algn="bl" rotWithShape="0">
              <a:prstClr val="black">
                <a:alpha val="40000"/>
              </a:prstClr>
            </a:outerShdw>
          </a:effectLst>
        </p:spPr>
      </p:pic>
      <p:pic>
        <p:nvPicPr>
          <p:cNvPr id="111" name="Picture 110">
            <a:extLst>
              <a:ext uri="{FF2B5EF4-FFF2-40B4-BE49-F238E27FC236}">
                <a16:creationId xmlns:a16="http://schemas.microsoft.com/office/drawing/2014/main" id="{BE276066-8649-4224-9758-17D9CB5E77F4}"/>
              </a:ext>
            </a:extLst>
          </p:cNvPr>
          <p:cNvPicPr>
            <a:picLocks noChangeAspect="1"/>
          </p:cNvPicPr>
          <p:nvPr/>
        </p:nvPicPr>
        <p:blipFill>
          <a:blip r:embed="rId3"/>
          <a:stretch>
            <a:fillRect/>
          </a:stretch>
        </p:blipFill>
        <p:spPr>
          <a:xfrm rot="3024973">
            <a:off x="-771936" y="5549124"/>
            <a:ext cx="3481738" cy="1678127"/>
          </a:xfrm>
          <a:prstGeom prst="rect">
            <a:avLst/>
          </a:prstGeom>
        </p:spPr>
      </p:pic>
      <p:pic>
        <p:nvPicPr>
          <p:cNvPr id="107" name="Picture 106">
            <a:extLst>
              <a:ext uri="{FF2B5EF4-FFF2-40B4-BE49-F238E27FC236}">
                <a16:creationId xmlns:a16="http://schemas.microsoft.com/office/drawing/2014/main" id="{E6D8A93D-A5AD-4D2D-8EFC-BB0A14BBC547}"/>
              </a:ext>
            </a:extLst>
          </p:cNvPr>
          <p:cNvPicPr>
            <a:picLocks noChangeAspect="1"/>
          </p:cNvPicPr>
          <p:nvPr/>
        </p:nvPicPr>
        <p:blipFill>
          <a:blip r:embed="rId3"/>
          <a:stretch>
            <a:fillRect/>
          </a:stretch>
        </p:blipFill>
        <p:spPr>
          <a:xfrm rot="2464295">
            <a:off x="9964683" y="5509529"/>
            <a:ext cx="3292504" cy="1570148"/>
          </a:xfrm>
          <a:prstGeom prst="rect">
            <a:avLst/>
          </a:prstGeom>
        </p:spPr>
      </p:pic>
      <p:pic>
        <p:nvPicPr>
          <p:cNvPr id="104" name="Picture 103">
            <a:extLst>
              <a:ext uri="{FF2B5EF4-FFF2-40B4-BE49-F238E27FC236}">
                <a16:creationId xmlns:a16="http://schemas.microsoft.com/office/drawing/2014/main" id="{30C34455-A4EF-48D8-8F9B-165310FFD08B}"/>
              </a:ext>
            </a:extLst>
          </p:cNvPr>
          <p:cNvPicPr>
            <a:picLocks noChangeAspect="1"/>
          </p:cNvPicPr>
          <p:nvPr/>
        </p:nvPicPr>
        <p:blipFill>
          <a:blip r:embed="rId3"/>
          <a:stretch>
            <a:fillRect/>
          </a:stretch>
        </p:blipFill>
        <p:spPr>
          <a:xfrm>
            <a:off x="6031810" y="13808099"/>
            <a:ext cx="3405638" cy="1361978"/>
          </a:xfrm>
          <a:prstGeom prst="rect">
            <a:avLst/>
          </a:prstGeom>
        </p:spPr>
      </p:pic>
      <p:pic>
        <p:nvPicPr>
          <p:cNvPr id="103" name="Picture 102">
            <a:extLst>
              <a:ext uri="{FF2B5EF4-FFF2-40B4-BE49-F238E27FC236}">
                <a16:creationId xmlns:a16="http://schemas.microsoft.com/office/drawing/2014/main" id="{3A5922BB-8702-4BE4-B42A-935B38847EA6}"/>
              </a:ext>
            </a:extLst>
          </p:cNvPr>
          <p:cNvPicPr>
            <a:picLocks noChangeAspect="1"/>
          </p:cNvPicPr>
          <p:nvPr/>
        </p:nvPicPr>
        <p:blipFill>
          <a:blip r:embed="rId3"/>
          <a:stretch>
            <a:fillRect/>
          </a:stretch>
        </p:blipFill>
        <p:spPr>
          <a:xfrm rot="2500448">
            <a:off x="9838582" y="10780041"/>
            <a:ext cx="3292504" cy="1570148"/>
          </a:xfrm>
          <a:prstGeom prst="rect">
            <a:avLst/>
          </a:prstGeom>
        </p:spPr>
      </p:pic>
      <p:pic>
        <p:nvPicPr>
          <p:cNvPr id="87" name="Picture 86">
            <a:extLst>
              <a:ext uri="{FF2B5EF4-FFF2-40B4-BE49-F238E27FC236}">
                <a16:creationId xmlns:a16="http://schemas.microsoft.com/office/drawing/2014/main" id="{CA05F4B8-385E-463D-8B39-0CB58277ACE4}"/>
              </a:ext>
            </a:extLst>
          </p:cNvPr>
          <p:cNvPicPr>
            <a:picLocks noChangeAspect="1"/>
          </p:cNvPicPr>
          <p:nvPr/>
        </p:nvPicPr>
        <p:blipFill>
          <a:blip r:embed="rId3"/>
          <a:stretch>
            <a:fillRect/>
          </a:stretch>
        </p:blipFill>
        <p:spPr>
          <a:xfrm rot="16200000">
            <a:off x="13026694" y="22581459"/>
            <a:ext cx="3476872" cy="1658070"/>
          </a:xfrm>
          <a:prstGeom prst="rect">
            <a:avLst/>
          </a:prstGeom>
          <a:effectLst>
            <a:outerShdw blurRad="50800" dist="38100" dir="18900000" algn="bl" rotWithShape="0">
              <a:prstClr val="black">
                <a:alpha val="40000"/>
              </a:prstClr>
            </a:outerShdw>
          </a:effectLst>
        </p:spPr>
      </p:pic>
      <p:pic>
        <p:nvPicPr>
          <p:cNvPr id="81" name="Picture 80">
            <a:extLst>
              <a:ext uri="{FF2B5EF4-FFF2-40B4-BE49-F238E27FC236}">
                <a16:creationId xmlns:a16="http://schemas.microsoft.com/office/drawing/2014/main" id="{2024C624-2EC9-4AE5-AB6E-F57A3507ECF1}"/>
              </a:ext>
            </a:extLst>
          </p:cNvPr>
          <p:cNvPicPr>
            <a:picLocks noChangeAspect="1"/>
          </p:cNvPicPr>
          <p:nvPr/>
        </p:nvPicPr>
        <p:blipFill>
          <a:blip r:embed="rId3"/>
          <a:stretch>
            <a:fillRect/>
          </a:stretch>
        </p:blipFill>
        <p:spPr>
          <a:xfrm rot="5801996">
            <a:off x="12156829" y="15968971"/>
            <a:ext cx="3297358" cy="1644528"/>
          </a:xfrm>
          <a:prstGeom prst="rect">
            <a:avLst/>
          </a:prstGeom>
          <a:effectLst>
            <a:outerShdw blurRad="50800" dist="38100" dir="18900000" algn="bl" rotWithShape="0">
              <a:prstClr val="black">
                <a:alpha val="40000"/>
              </a:prstClr>
            </a:outerShdw>
          </a:effectLst>
        </p:spPr>
      </p:pic>
      <p:sp>
        <p:nvSpPr>
          <p:cNvPr id="7" name="TextBox 34"/>
          <p:cNvSpPr txBox="1"/>
          <p:nvPr/>
        </p:nvSpPr>
        <p:spPr>
          <a:xfrm>
            <a:off x="5040231" y="3201761"/>
            <a:ext cx="4760540" cy="584775"/>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1200" cap="none" spc="0" baseline="0" dirty="0">
                <a:solidFill>
                  <a:srgbClr val="000000"/>
                </a:solidFill>
                <a:effectLst>
                  <a:outerShdw dist="38096" dir="2700000">
                    <a:srgbClr val="000000"/>
                  </a:outerShdw>
                </a:effectLst>
                <a:uFillTx/>
                <a:latin typeface="Arial" pitchFamily="34"/>
                <a:cs typeface="Arial" pitchFamily="34"/>
              </a:rPr>
              <a:t>Overview</a:t>
            </a:r>
            <a:r>
              <a:rPr lang="fr-FR" sz="3200" b="1" i="0" u="none" strike="noStrike" kern="1200" cap="none" spc="0" baseline="0" dirty="0">
                <a:solidFill>
                  <a:srgbClr val="000000"/>
                </a:solidFill>
                <a:effectLst>
                  <a:outerShdw dist="38096" dir="2700000">
                    <a:srgbClr val="000000"/>
                  </a:outerShdw>
                </a:effectLst>
                <a:uFillTx/>
                <a:latin typeface="Arial" pitchFamily="34"/>
                <a:cs typeface="Arial" pitchFamily="34"/>
              </a:rPr>
              <a:t>  </a:t>
            </a:r>
          </a:p>
        </p:txBody>
      </p:sp>
      <p:sp>
        <p:nvSpPr>
          <p:cNvPr id="11" name="TextBox 37"/>
          <p:cNvSpPr txBox="1"/>
          <p:nvPr/>
        </p:nvSpPr>
        <p:spPr>
          <a:xfrm>
            <a:off x="23354459" y="3198789"/>
            <a:ext cx="9722165" cy="584775"/>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1200" cap="none" spc="0" baseline="0" dirty="0">
                <a:solidFill>
                  <a:srgbClr val="000000"/>
                </a:solidFill>
                <a:effectLst>
                  <a:outerShdw dist="38096" dir="2700000">
                    <a:srgbClr val="000000"/>
                  </a:outerShdw>
                </a:effectLst>
                <a:uFillTx/>
                <a:latin typeface="Arial" pitchFamily="34"/>
                <a:cs typeface="Arial" pitchFamily="34"/>
              </a:rPr>
              <a:t>Emission and Health</a:t>
            </a:r>
            <a:r>
              <a:rPr lang="fr-FR" sz="3200" b="1" i="0" u="none" strike="noStrike" kern="1200" cap="none" spc="0" baseline="0" dirty="0">
                <a:solidFill>
                  <a:srgbClr val="000000"/>
                </a:solidFill>
                <a:effectLst>
                  <a:outerShdw dist="38096" dir="2700000">
                    <a:srgbClr val="000000"/>
                  </a:outerShdw>
                </a:effectLst>
                <a:uFillTx/>
                <a:latin typeface="Arial" pitchFamily="34"/>
                <a:cs typeface="Arial" pitchFamily="34"/>
              </a:rPr>
              <a:t> </a:t>
            </a:r>
          </a:p>
        </p:txBody>
      </p:sp>
      <p:sp>
        <p:nvSpPr>
          <p:cNvPr id="15" name="TextBox 45"/>
          <p:cNvSpPr txBox="1"/>
          <p:nvPr/>
        </p:nvSpPr>
        <p:spPr>
          <a:xfrm>
            <a:off x="2885263" y="15513757"/>
            <a:ext cx="9722165" cy="1077218"/>
          </a:xfrm>
          <a:prstGeom prst="rect">
            <a:avLst/>
          </a:prstGeom>
          <a:noFill/>
          <a:ln cap="flat">
            <a:noFill/>
          </a:ln>
        </p:spPr>
        <p:txBody>
          <a:bodyPr vert="horz" wrap="square" lIns="91440" tIns="45720" rIns="91440" bIns="45720" anchor="t" anchorCtr="1" compatLnSpc="1">
            <a:spAutoFit/>
          </a:bodyPr>
          <a:lstStyle/>
          <a:p>
            <a:pPr lvl="0" algn="ctr" defTabSz="457200">
              <a:defRPr sz="1800" b="0" i="0" u="none" strike="noStrike" kern="0" cap="none" spc="0" baseline="0">
                <a:solidFill>
                  <a:srgbClr val="000000"/>
                </a:solidFill>
                <a:uFillTx/>
              </a:defRPr>
            </a:pPr>
            <a:r>
              <a:rPr lang="en-GB" sz="3200" b="1" dirty="0">
                <a:solidFill>
                  <a:srgbClr val="000000"/>
                </a:solidFill>
                <a:effectLst>
                  <a:outerShdw dist="38096" dir="2700000">
                    <a:srgbClr val="000000"/>
                  </a:outerShdw>
                </a:effectLst>
                <a:latin typeface="Arial" pitchFamily="34"/>
                <a:cs typeface="Arial" pitchFamily="34"/>
              </a:rPr>
              <a:t>Economic losses from climate-related extremes in Europe</a:t>
            </a:r>
            <a:endParaRPr lang="fr-FR" sz="3200" b="1" i="0" u="none" strike="noStrike" kern="1200" cap="none" spc="0" baseline="0" dirty="0">
              <a:solidFill>
                <a:srgbClr val="000000"/>
              </a:solidFill>
              <a:effectLst>
                <a:outerShdw dist="38096" dir="2700000">
                  <a:srgbClr val="000000"/>
                </a:outerShdw>
              </a:effectLst>
              <a:uFillTx/>
              <a:latin typeface="Arial" pitchFamily="34"/>
              <a:cs typeface="Arial" pitchFamily="34"/>
            </a:endParaRPr>
          </a:p>
        </p:txBody>
      </p:sp>
      <p:pic>
        <p:nvPicPr>
          <p:cNvPr id="17" name="Picture 16"/>
          <p:cNvPicPr>
            <a:picLocks noChangeAspect="1"/>
          </p:cNvPicPr>
          <p:nvPr/>
        </p:nvPicPr>
        <p:blipFill>
          <a:blip r:embed="rId9"/>
          <a:stretch>
            <a:fillRect/>
          </a:stretch>
        </p:blipFill>
        <p:spPr>
          <a:xfrm>
            <a:off x="7815487" y="9757260"/>
            <a:ext cx="6120608" cy="4472707"/>
          </a:xfrm>
          <a:prstGeom prst="rect">
            <a:avLst/>
          </a:prstGeom>
          <a:noFill/>
          <a:ln cap="flat">
            <a:noFill/>
          </a:ln>
        </p:spPr>
      </p:pic>
      <p:pic>
        <p:nvPicPr>
          <p:cNvPr id="18" name="Picture 17"/>
          <p:cNvPicPr>
            <a:picLocks noChangeAspect="1"/>
          </p:cNvPicPr>
          <p:nvPr/>
        </p:nvPicPr>
        <p:blipFill>
          <a:blip r:embed="rId10"/>
          <a:stretch>
            <a:fillRect/>
          </a:stretch>
        </p:blipFill>
        <p:spPr>
          <a:xfrm>
            <a:off x="7660027" y="4049950"/>
            <a:ext cx="6017264" cy="4308092"/>
          </a:xfrm>
          <a:prstGeom prst="rect">
            <a:avLst/>
          </a:prstGeom>
          <a:noFill/>
          <a:ln cap="flat">
            <a:noFill/>
          </a:ln>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985452" y="9614953"/>
            <a:ext cx="8191290" cy="5470066"/>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08404" y="4470344"/>
            <a:ext cx="8995548" cy="4518059"/>
          </a:xfrm>
          <a:prstGeom prst="rect">
            <a:avLst/>
          </a:prstGeom>
        </p:spPr>
      </p:pic>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34963" y="3973968"/>
            <a:ext cx="9488484" cy="4959777"/>
          </a:xfrm>
          <a:prstGeom prst="rect">
            <a:avLst/>
          </a:prstGeom>
        </p:spPr>
      </p:pic>
      <p:grpSp>
        <p:nvGrpSpPr>
          <p:cNvPr id="23" name="Group 22">
            <a:extLst>
              <a:ext uri="{FF2B5EF4-FFF2-40B4-BE49-F238E27FC236}">
                <a16:creationId xmlns:a16="http://schemas.microsoft.com/office/drawing/2014/main" id="{5D035563-9940-4BD7-96C6-D47AFF55D31B}"/>
              </a:ext>
            </a:extLst>
          </p:cNvPr>
          <p:cNvGrpSpPr/>
          <p:nvPr/>
        </p:nvGrpSpPr>
        <p:grpSpPr>
          <a:xfrm>
            <a:off x="35066638" y="17601329"/>
            <a:ext cx="7676640" cy="5296122"/>
            <a:chOff x="34318807" y="16509442"/>
            <a:chExt cx="8380099" cy="6439727"/>
          </a:xfrm>
        </p:grpSpPr>
        <p:pic>
          <p:nvPicPr>
            <p:cNvPr id="36" name="Picture 35"/>
            <p:cNvPicPr>
              <a:picLocks noChangeAspect="1"/>
            </p:cNvPicPr>
            <p:nvPr/>
          </p:nvPicPr>
          <p:blipFill>
            <a:blip r:embed="rId14"/>
            <a:stretch>
              <a:fillRect/>
            </a:stretch>
          </p:blipFill>
          <p:spPr>
            <a:xfrm>
              <a:off x="34318807" y="16509442"/>
              <a:ext cx="8380099" cy="6439727"/>
            </a:xfrm>
            <a:prstGeom prst="rect">
              <a:avLst/>
            </a:prstGeom>
          </p:spPr>
        </p:pic>
        <p:sp>
          <p:nvSpPr>
            <p:cNvPr id="69" name="TextBox 68"/>
            <p:cNvSpPr txBox="1"/>
            <p:nvPr/>
          </p:nvSpPr>
          <p:spPr>
            <a:xfrm>
              <a:off x="35790817" y="16883314"/>
              <a:ext cx="4672088" cy="646331"/>
            </a:xfrm>
            <a:prstGeom prst="rect">
              <a:avLst/>
            </a:prstGeom>
            <a:noFill/>
          </p:spPr>
          <p:txBody>
            <a:bodyPr wrap="square" rtlCol="0">
              <a:spAutoFit/>
            </a:bodyPr>
            <a:lstStyle/>
            <a:p>
              <a:pPr algn="ctr"/>
              <a:r>
                <a:rPr lang="en-GB" b="1" dirty="0"/>
                <a:t>Annual area of drought impact on vegetation productivity (2000-2019)</a:t>
              </a:r>
              <a:endParaRPr lang="en-US" dirty="0"/>
            </a:p>
          </p:txBody>
        </p:sp>
      </p:grpSp>
      <p:grpSp>
        <p:nvGrpSpPr>
          <p:cNvPr id="71" name="Group 70"/>
          <p:cNvGrpSpPr/>
          <p:nvPr/>
        </p:nvGrpSpPr>
        <p:grpSpPr>
          <a:xfrm>
            <a:off x="6458886" y="17214477"/>
            <a:ext cx="7062881" cy="4837769"/>
            <a:chOff x="7230779" y="18268497"/>
            <a:chExt cx="6754863" cy="4419018"/>
          </a:xfrm>
        </p:grpSpPr>
        <p:pic>
          <p:nvPicPr>
            <p:cNvPr id="19" name="Picture 18"/>
            <p:cNvPicPr>
              <a:picLocks noChangeAspect="1"/>
            </p:cNvPicPr>
            <p:nvPr/>
          </p:nvPicPr>
          <p:blipFill>
            <a:blip r:embed="rId15"/>
            <a:stretch>
              <a:fillRect/>
            </a:stretch>
          </p:blipFill>
          <p:spPr>
            <a:xfrm>
              <a:off x="7230779" y="18268497"/>
              <a:ext cx="6754863" cy="4419018"/>
            </a:xfrm>
            <a:prstGeom prst="rect">
              <a:avLst/>
            </a:prstGeom>
          </p:spPr>
        </p:pic>
        <p:sp>
          <p:nvSpPr>
            <p:cNvPr id="70" name="Rectangle 69"/>
            <p:cNvSpPr/>
            <p:nvPr/>
          </p:nvSpPr>
          <p:spPr>
            <a:xfrm>
              <a:off x="7805303" y="18317293"/>
              <a:ext cx="5677589" cy="523220"/>
            </a:xfrm>
            <a:prstGeom prst="rect">
              <a:avLst/>
            </a:prstGeom>
          </p:spPr>
          <p:txBody>
            <a:bodyPr wrap="square">
              <a:spAutoFit/>
            </a:bodyPr>
            <a:lstStyle/>
            <a:p>
              <a:pPr algn="ctr"/>
              <a:r>
                <a:rPr lang="en-US" sz="1400" dirty="0">
                  <a:latin typeface="Arial" panose="020B0604020202020204" pitchFamily="34" charset="0"/>
                  <a:cs typeface="Arial" panose="020B0604020202020204" pitchFamily="34" charset="0"/>
                </a:rPr>
                <a:t>Annual economic damage caused by weather and climate-related extreme events in the EU Member States</a:t>
              </a:r>
            </a:p>
          </p:txBody>
        </p:sp>
      </p:grpSp>
      <p:grpSp>
        <p:nvGrpSpPr>
          <p:cNvPr id="73" name="Group 72"/>
          <p:cNvGrpSpPr/>
          <p:nvPr/>
        </p:nvGrpSpPr>
        <p:grpSpPr>
          <a:xfrm>
            <a:off x="21020991" y="17722376"/>
            <a:ext cx="6790534" cy="5063397"/>
            <a:chOff x="20942607" y="17543992"/>
            <a:chExt cx="6908681" cy="6493327"/>
          </a:xfrm>
        </p:grpSpPr>
        <p:pic>
          <p:nvPicPr>
            <p:cNvPr id="37" name="Picture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942607" y="17940480"/>
              <a:ext cx="6908681" cy="6096839"/>
            </a:xfrm>
            <a:prstGeom prst="rect">
              <a:avLst/>
            </a:prstGeom>
          </p:spPr>
        </p:pic>
        <p:sp>
          <p:nvSpPr>
            <p:cNvPr id="72" name="Rectangle 71"/>
            <p:cNvSpPr/>
            <p:nvPr/>
          </p:nvSpPr>
          <p:spPr>
            <a:xfrm>
              <a:off x="21205163" y="17543992"/>
              <a:ext cx="6404317" cy="369332"/>
            </a:xfrm>
            <a:prstGeom prst="rect">
              <a:avLst/>
            </a:prstGeom>
          </p:spPr>
          <p:txBody>
            <a:bodyPr wrap="none">
              <a:spAutoFit/>
            </a:bodyPr>
            <a:lstStyle/>
            <a:p>
              <a:r>
                <a:rPr lang="en-GB" b="1" i="0" dirty="0">
                  <a:effectLst/>
                  <a:latin typeface="Open Sans"/>
                </a:rPr>
                <a:t>Observed and projected change in global mean sea level</a:t>
              </a:r>
              <a:endParaRPr lang="en-US" b="1" dirty="0"/>
            </a:p>
          </p:txBody>
        </p:sp>
      </p:grpSp>
      <p:sp>
        <p:nvSpPr>
          <p:cNvPr id="79" name="TextBox 39">
            <a:extLst>
              <a:ext uri="{FF2B5EF4-FFF2-40B4-BE49-F238E27FC236}">
                <a16:creationId xmlns:a16="http://schemas.microsoft.com/office/drawing/2014/main" id="{AE1CFB7A-E15F-47A0-B805-C8BEF5388D66}"/>
              </a:ext>
            </a:extLst>
          </p:cNvPr>
          <p:cNvSpPr txBox="1"/>
          <p:nvPr/>
        </p:nvSpPr>
        <p:spPr>
          <a:xfrm>
            <a:off x="25719058" y="15419042"/>
            <a:ext cx="4621842" cy="584775"/>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1" i="0" u="none" strike="noStrike" kern="1200" cap="none" spc="0" baseline="0" dirty="0">
                <a:solidFill>
                  <a:srgbClr val="000000"/>
                </a:solidFill>
                <a:effectLst>
                  <a:outerShdw dist="38096" dir="2700000">
                    <a:srgbClr val="000000"/>
                  </a:outerShdw>
                </a:effectLst>
                <a:uFillTx/>
                <a:latin typeface="Arial" pitchFamily="34"/>
                <a:cs typeface="Arial" pitchFamily="34"/>
              </a:rPr>
              <a:t>Engine and Earth</a:t>
            </a:r>
            <a:r>
              <a:rPr lang="fr-FR" sz="3200" b="1" i="0" u="none" strike="noStrike" kern="1200" cap="none" spc="0" baseline="0" dirty="0">
                <a:solidFill>
                  <a:srgbClr val="000000"/>
                </a:solidFill>
                <a:effectLst>
                  <a:outerShdw dist="38096" dir="2700000">
                    <a:srgbClr val="000000"/>
                  </a:outerShdw>
                </a:effectLst>
                <a:uFillTx/>
                <a:latin typeface="Arial" pitchFamily="34"/>
                <a:cs typeface="Arial" pitchFamily="34"/>
              </a:rPr>
              <a:t> </a:t>
            </a:r>
          </a:p>
        </p:txBody>
      </p:sp>
      <p:pic>
        <p:nvPicPr>
          <p:cNvPr id="80" name="Picture 79">
            <a:extLst>
              <a:ext uri="{FF2B5EF4-FFF2-40B4-BE49-F238E27FC236}">
                <a16:creationId xmlns:a16="http://schemas.microsoft.com/office/drawing/2014/main" id="{52F992A8-C6DC-409C-8399-0D8948C9CFCE}"/>
              </a:ext>
            </a:extLst>
          </p:cNvPr>
          <p:cNvPicPr>
            <a:picLocks noChangeAspect="1"/>
          </p:cNvPicPr>
          <p:nvPr/>
        </p:nvPicPr>
        <p:blipFill>
          <a:blip r:embed="rId3"/>
          <a:stretch>
            <a:fillRect/>
          </a:stretch>
        </p:blipFill>
        <p:spPr>
          <a:xfrm rot="5400000">
            <a:off x="11462936" y="19042576"/>
            <a:ext cx="4060465" cy="1936377"/>
          </a:xfrm>
          <a:prstGeom prst="rect">
            <a:avLst/>
          </a:prstGeom>
          <a:effectLst>
            <a:outerShdw blurRad="50800" dist="38100" dir="18900000" algn="bl" rotWithShape="0">
              <a:prstClr val="black">
                <a:alpha val="40000"/>
              </a:prstClr>
            </a:outerShdw>
          </a:effectLst>
        </p:spPr>
      </p:pic>
      <p:pic>
        <p:nvPicPr>
          <p:cNvPr id="82" name="Picture 81">
            <a:extLst>
              <a:ext uri="{FF2B5EF4-FFF2-40B4-BE49-F238E27FC236}">
                <a16:creationId xmlns:a16="http://schemas.microsoft.com/office/drawing/2014/main" id="{D965A766-5027-43D1-AC56-1F6512BF0CC3}"/>
              </a:ext>
            </a:extLst>
          </p:cNvPr>
          <p:cNvPicPr>
            <a:picLocks noChangeAspect="1"/>
          </p:cNvPicPr>
          <p:nvPr/>
        </p:nvPicPr>
        <p:blipFill>
          <a:blip r:embed="rId3"/>
          <a:stretch>
            <a:fillRect/>
          </a:stretch>
        </p:blipFill>
        <p:spPr>
          <a:xfrm rot="16381328">
            <a:off x="12733786" y="14150019"/>
            <a:ext cx="3449609" cy="1645069"/>
          </a:xfrm>
          <a:prstGeom prst="rect">
            <a:avLst/>
          </a:prstGeom>
          <a:effectLst>
            <a:outerShdw blurRad="50800" dist="38100" dir="18900000" algn="bl" rotWithShape="0">
              <a:prstClr val="black">
                <a:alpha val="40000"/>
              </a:prstClr>
            </a:outerShdw>
          </a:effectLst>
        </p:spPr>
      </p:pic>
      <p:pic>
        <p:nvPicPr>
          <p:cNvPr id="85" name="Picture 84">
            <a:extLst>
              <a:ext uri="{FF2B5EF4-FFF2-40B4-BE49-F238E27FC236}">
                <a16:creationId xmlns:a16="http://schemas.microsoft.com/office/drawing/2014/main" id="{DA797249-C473-404E-A743-547496D7EC8F}"/>
              </a:ext>
            </a:extLst>
          </p:cNvPr>
          <p:cNvPicPr>
            <a:picLocks noChangeAspect="1"/>
          </p:cNvPicPr>
          <p:nvPr/>
        </p:nvPicPr>
        <p:blipFill>
          <a:blip r:embed="rId3"/>
          <a:stretch>
            <a:fillRect/>
          </a:stretch>
        </p:blipFill>
        <p:spPr>
          <a:xfrm rot="5733334">
            <a:off x="11827233" y="6192375"/>
            <a:ext cx="4115942" cy="1962834"/>
          </a:xfrm>
          <a:prstGeom prst="rect">
            <a:avLst/>
          </a:prstGeom>
          <a:effectLst>
            <a:outerShdw blurRad="50800" dist="38100" dir="18900000" algn="bl" rotWithShape="0">
              <a:prstClr val="black">
                <a:alpha val="40000"/>
              </a:prstClr>
            </a:outerShdw>
          </a:effectLst>
        </p:spPr>
      </p:pic>
      <p:pic>
        <p:nvPicPr>
          <p:cNvPr id="86" name="Picture 85">
            <a:extLst>
              <a:ext uri="{FF2B5EF4-FFF2-40B4-BE49-F238E27FC236}">
                <a16:creationId xmlns:a16="http://schemas.microsoft.com/office/drawing/2014/main" id="{66309340-1A3F-4265-A711-4A5F24EB9DCD}"/>
              </a:ext>
            </a:extLst>
          </p:cNvPr>
          <p:cNvPicPr>
            <a:picLocks noChangeAspect="1"/>
          </p:cNvPicPr>
          <p:nvPr/>
        </p:nvPicPr>
        <p:blipFill>
          <a:blip r:embed="rId3"/>
          <a:stretch>
            <a:fillRect/>
          </a:stretch>
        </p:blipFill>
        <p:spPr>
          <a:xfrm rot="3201238">
            <a:off x="12729740" y="4311423"/>
            <a:ext cx="3696192" cy="1710403"/>
          </a:xfrm>
          <a:prstGeom prst="rect">
            <a:avLst/>
          </a:prstGeom>
          <a:effectLst>
            <a:outerShdw blurRad="50800" dist="38100" dir="18900000" algn="bl" rotWithShape="0">
              <a:prstClr val="black">
                <a:alpha val="40000"/>
              </a:prstClr>
            </a:outerShdw>
          </a:effectLst>
        </p:spPr>
      </p:pic>
      <p:pic>
        <p:nvPicPr>
          <p:cNvPr id="84" name="Picture 83">
            <a:extLst>
              <a:ext uri="{FF2B5EF4-FFF2-40B4-BE49-F238E27FC236}">
                <a16:creationId xmlns:a16="http://schemas.microsoft.com/office/drawing/2014/main" id="{71533ACB-5153-4101-ACE6-169974CB6252}"/>
              </a:ext>
            </a:extLst>
          </p:cNvPr>
          <p:cNvPicPr>
            <a:picLocks noChangeAspect="1"/>
          </p:cNvPicPr>
          <p:nvPr/>
        </p:nvPicPr>
        <p:blipFill>
          <a:blip r:embed="rId3"/>
          <a:stretch>
            <a:fillRect/>
          </a:stretch>
        </p:blipFill>
        <p:spPr>
          <a:xfrm rot="16200000">
            <a:off x="12873042" y="9773551"/>
            <a:ext cx="3449609" cy="1645069"/>
          </a:xfrm>
          <a:prstGeom prst="rect">
            <a:avLst/>
          </a:prstGeom>
          <a:effectLst>
            <a:outerShdw blurRad="50800" dist="38100" dir="18900000" algn="bl" rotWithShape="0">
              <a:prstClr val="black">
                <a:alpha val="40000"/>
              </a:prstClr>
            </a:outerShdw>
          </a:effectLst>
        </p:spPr>
      </p:pic>
      <p:grpSp>
        <p:nvGrpSpPr>
          <p:cNvPr id="33" name="Group 32">
            <a:extLst>
              <a:ext uri="{FF2B5EF4-FFF2-40B4-BE49-F238E27FC236}">
                <a16:creationId xmlns:a16="http://schemas.microsoft.com/office/drawing/2014/main" id="{C31F8FEB-1017-4DEA-B327-225F966F38CC}"/>
              </a:ext>
            </a:extLst>
          </p:cNvPr>
          <p:cNvGrpSpPr/>
          <p:nvPr/>
        </p:nvGrpSpPr>
        <p:grpSpPr>
          <a:xfrm>
            <a:off x="15641530" y="4857551"/>
            <a:ext cx="6576514" cy="4397118"/>
            <a:chOff x="16325511" y="6210632"/>
            <a:chExt cx="5997373" cy="3240340"/>
          </a:xfrm>
          <a:effectLst>
            <a:outerShdw blurRad="50800" dist="38100" dir="18900000" algn="bl" rotWithShape="0">
              <a:prstClr val="black">
                <a:alpha val="40000"/>
              </a:prstClr>
            </a:outerShdw>
          </a:effectLst>
        </p:grpSpPr>
        <p:sp>
          <p:nvSpPr>
            <p:cNvPr id="90" name="Rectangle: Rounded Corners 89">
              <a:extLst>
                <a:ext uri="{FF2B5EF4-FFF2-40B4-BE49-F238E27FC236}">
                  <a16:creationId xmlns:a16="http://schemas.microsoft.com/office/drawing/2014/main" id="{EE7375A6-1529-440F-86D6-528A6D2C77F6}"/>
                </a:ext>
              </a:extLst>
            </p:cNvPr>
            <p:cNvSpPr/>
            <p:nvPr/>
          </p:nvSpPr>
          <p:spPr>
            <a:xfrm>
              <a:off x="16325511" y="6210632"/>
              <a:ext cx="5997373" cy="2480998"/>
            </a:xfrm>
            <a:prstGeom prst="roundRect">
              <a:avLst>
                <a:gd name="adj" fmla="val 5830"/>
              </a:avLst>
            </a:prstGeom>
            <a:solidFill>
              <a:srgbClr val="E1B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TextBox 35"/>
            <p:cNvSpPr txBox="1"/>
            <p:nvPr/>
          </p:nvSpPr>
          <p:spPr>
            <a:xfrm>
              <a:off x="16389852" y="6355517"/>
              <a:ext cx="5793692" cy="3095455"/>
            </a:xfrm>
            <a:prstGeom prst="rect">
              <a:avLst/>
            </a:prstGeom>
            <a:noFill/>
            <a:ln cap="flat">
              <a:noFill/>
            </a:ln>
          </p:spPr>
          <p:txBody>
            <a:bodyPr vert="horz" wrap="square" lIns="91440" tIns="45720" rIns="91440" bIns="45720" anchor="t" anchorCtr="0" compatLnSpc="1">
              <a:spAutoFit/>
            </a:bodyPr>
            <a:lstStyle/>
            <a:p>
              <a:pPr algn="just" defTabSz="457200">
                <a:lnSpc>
                  <a:spcPct val="150000"/>
                </a:lnSpc>
                <a:defRPr sz="1800" b="0" i="0" u="none" strike="noStrike" kern="0" cap="none" spc="0" baseline="0">
                  <a:solidFill>
                    <a:srgbClr val="000000"/>
                  </a:solidFill>
                  <a:uFillTx/>
                </a:defRPr>
              </a:pPr>
              <a:r>
                <a:rPr lang="en-GB" dirty="0">
                  <a:latin typeface="Montserrat (Body)"/>
                </a:rPr>
                <a:t>The global emissions of carbon dioxide (CO2) from fossil fuels and industrial activities have risen dramatically in the past two decades, reaching an unprecedented level of 36.7 billion metric tonnes in 2019. This increase in CO2 emissions has a significant impact on the environment and is a major contributor to climate change.</a:t>
              </a:r>
            </a:p>
            <a:p>
              <a:pPr algn="just" defTabSz="457200">
                <a:lnSpc>
                  <a:spcPct val="150000"/>
                </a:lnSpc>
                <a:defRPr sz="1800" b="0" i="0" u="none" strike="noStrike" kern="0" cap="none" spc="0" baseline="0">
                  <a:solidFill>
                    <a:srgbClr val="000000"/>
                  </a:solidFill>
                  <a:uFillTx/>
                </a:defRPr>
              </a:pPr>
              <a:endParaRPr lang="en-GB" dirty="0">
                <a:latin typeface="Montserrat (Body)"/>
              </a:endParaRPr>
            </a:p>
            <a:p>
              <a:pPr algn="just" defTabSz="457200">
                <a:lnSpc>
                  <a:spcPct val="150000"/>
                </a:lnSpc>
                <a:defRPr sz="1800" b="0" i="0" u="none" strike="noStrike" kern="0" cap="none" spc="0" baseline="0">
                  <a:solidFill>
                    <a:srgbClr val="000000"/>
                  </a:solidFill>
                  <a:uFillTx/>
                </a:defRPr>
              </a:pPr>
              <a:endParaRPr lang="en-GB" dirty="0">
                <a:latin typeface="Montserrat (Body)"/>
              </a:endParaRPr>
            </a:p>
            <a:p>
              <a:pPr algn="just" defTabSz="457200">
                <a:lnSpc>
                  <a:spcPct val="150000"/>
                </a:lnSpc>
                <a:defRPr sz="1800" b="0" i="0" u="none" strike="noStrike" kern="0" cap="none" spc="0" baseline="0">
                  <a:solidFill>
                    <a:srgbClr val="000000"/>
                  </a:solidFill>
                  <a:uFillTx/>
                </a:defRPr>
              </a:pPr>
              <a:endParaRPr lang="en-GB" dirty="0">
                <a:latin typeface="Montserrat (Body)"/>
              </a:endParaRPr>
            </a:p>
          </p:txBody>
        </p:sp>
      </p:grpSp>
      <p:grpSp>
        <p:nvGrpSpPr>
          <p:cNvPr id="47" name="Group 46">
            <a:extLst>
              <a:ext uri="{FF2B5EF4-FFF2-40B4-BE49-F238E27FC236}">
                <a16:creationId xmlns:a16="http://schemas.microsoft.com/office/drawing/2014/main" id="{F4D32E1A-30B2-4689-9F79-276E9572C5D9}"/>
              </a:ext>
            </a:extLst>
          </p:cNvPr>
          <p:cNvGrpSpPr/>
          <p:nvPr/>
        </p:nvGrpSpPr>
        <p:grpSpPr>
          <a:xfrm>
            <a:off x="15014703" y="10012297"/>
            <a:ext cx="7192663" cy="5079440"/>
            <a:chOff x="15073676" y="9752156"/>
            <a:chExt cx="7192663" cy="5079440"/>
          </a:xfrm>
          <a:effectLst>
            <a:outerShdw blurRad="50800" dist="38100" dir="18900000" algn="bl" rotWithShape="0">
              <a:prstClr val="black">
                <a:alpha val="40000"/>
              </a:prstClr>
            </a:outerShdw>
          </a:effectLst>
        </p:grpSpPr>
        <p:sp>
          <p:nvSpPr>
            <p:cNvPr id="91" name="Rectangle: Rounded Corners 90">
              <a:extLst>
                <a:ext uri="{FF2B5EF4-FFF2-40B4-BE49-F238E27FC236}">
                  <a16:creationId xmlns:a16="http://schemas.microsoft.com/office/drawing/2014/main" id="{95E5F27D-BEC6-4480-9D82-C8CED5C9DC58}"/>
                </a:ext>
              </a:extLst>
            </p:cNvPr>
            <p:cNvSpPr/>
            <p:nvPr/>
          </p:nvSpPr>
          <p:spPr>
            <a:xfrm>
              <a:off x="15073676" y="9752156"/>
              <a:ext cx="7192663" cy="5079440"/>
            </a:xfrm>
            <a:prstGeom prst="roundRect">
              <a:avLst>
                <a:gd name="adj" fmla="val 5830"/>
              </a:avLst>
            </a:prstGeom>
            <a:solidFill>
              <a:srgbClr val="E1B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2" name="TextBox 35">
              <a:extLst>
                <a:ext uri="{FF2B5EF4-FFF2-40B4-BE49-F238E27FC236}">
                  <a16:creationId xmlns:a16="http://schemas.microsoft.com/office/drawing/2014/main" id="{58E9EBBD-8A2B-49CC-8D3F-D0879C967E89}"/>
                </a:ext>
              </a:extLst>
            </p:cNvPr>
            <p:cNvSpPr txBox="1"/>
            <p:nvPr/>
          </p:nvSpPr>
          <p:spPr>
            <a:xfrm>
              <a:off x="15316755" y="9797035"/>
              <a:ext cx="6723636" cy="4988482"/>
            </a:xfrm>
            <a:prstGeom prst="rect">
              <a:avLst/>
            </a:prstGeom>
            <a:noFill/>
            <a:ln cap="flat">
              <a:noFill/>
            </a:ln>
          </p:spPr>
          <p:txBody>
            <a:bodyPr vert="horz" wrap="square" lIns="91440" tIns="45720" rIns="91440" bIns="45720" anchor="t" anchorCtr="0" compatLnSpc="1">
              <a:spAutoFit/>
            </a:bodyPr>
            <a:lstStyle/>
            <a:p>
              <a:pPr algn="just" defTabSz="457200">
                <a:lnSpc>
                  <a:spcPct val="150000"/>
                </a:lnSpc>
                <a:defRPr sz="1800" b="0" i="0" u="none" strike="noStrike" kern="0" cap="none" spc="0" baseline="0">
                  <a:solidFill>
                    <a:srgbClr val="000000"/>
                  </a:solidFill>
                  <a:uFillTx/>
                </a:defRPr>
              </a:pPr>
              <a:r>
                <a:rPr lang="en-GB" dirty="0">
                  <a:latin typeface="Montserrat (Body)"/>
                </a:rPr>
                <a:t>Road traffic noise is the most prevalent source of environmental noise and contributes the most to the overall effects of noise on health.</a:t>
              </a:r>
            </a:p>
            <a:p>
              <a:pPr algn="just" defTabSz="457200">
                <a:lnSpc>
                  <a:spcPct val="150000"/>
                </a:lnSpc>
                <a:defRPr sz="1800" b="0" i="0" u="none" strike="noStrike" kern="0" cap="none" spc="0" baseline="0">
                  <a:solidFill>
                    <a:srgbClr val="000000"/>
                  </a:solidFill>
                  <a:uFillTx/>
                </a:defRPr>
              </a:pPr>
              <a:endParaRPr lang="en-GB" dirty="0">
                <a:latin typeface="Montserrat (Body)"/>
              </a:endParaRPr>
            </a:p>
            <a:p>
              <a:pPr algn="just" defTabSz="457200">
                <a:lnSpc>
                  <a:spcPct val="150000"/>
                </a:lnSpc>
                <a:defRPr sz="1800" b="0" i="0" u="none" strike="noStrike" kern="0" cap="none" spc="0" baseline="0">
                  <a:solidFill>
                    <a:srgbClr val="000000"/>
                  </a:solidFill>
                  <a:uFillTx/>
                </a:defRPr>
              </a:pPr>
              <a:r>
                <a:rPr lang="en-GB" dirty="0">
                  <a:latin typeface="Montserrat (Body)"/>
                </a:rPr>
                <a:t> A large proportion of people highly annoyed and highly sleep disturbed by transport noise live in urban areas of more than 100,000 inhabitants.</a:t>
              </a:r>
            </a:p>
            <a:p>
              <a:pPr algn="just" defTabSz="457200">
                <a:lnSpc>
                  <a:spcPct val="150000"/>
                </a:lnSpc>
                <a:defRPr sz="1800" b="0" i="0" u="none" strike="noStrike" kern="0" cap="none" spc="0" baseline="0">
                  <a:solidFill>
                    <a:srgbClr val="000000"/>
                  </a:solidFill>
                  <a:uFillTx/>
                </a:defRPr>
              </a:pPr>
              <a:endParaRPr lang="en-GB" dirty="0">
                <a:latin typeface="Montserrat (Body)"/>
              </a:endParaRPr>
            </a:p>
            <a:p>
              <a:pPr algn="just" defTabSz="457200">
                <a:lnSpc>
                  <a:spcPct val="150000"/>
                </a:lnSpc>
                <a:defRPr sz="1800" b="0" i="0" u="none" strike="noStrike" kern="0" cap="none" spc="0" baseline="0">
                  <a:solidFill>
                    <a:srgbClr val="000000"/>
                  </a:solidFill>
                  <a:uFillTx/>
                </a:defRPr>
              </a:pPr>
              <a:r>
                <a:rPr lang="en-GB" dirty="0">
                  <a:latin typeface="Montserrat (Body)"/>
                </a:rPr>
                <a:t> A large share of the population chronically disturbed by noise is exposed to noise levels below 60 dB during the day (</a:t>
              </a:r>
              <a:r>
                <a:rPr lang="en-GB" dirty="0" err="1">
                  <a:latin typeface="Montserrat (Body)"/>
                </a:rPr>
                <a:t>L</a:t>
              </a:r>
              <a:r>
                <a:rPr lang="en-GB" baseline="-25000" dirty="0" err="1">
                  <a:latin typeface="Montserrat (Body)"/>
                </a:rPr>
                <a:t>den</a:t>
              </a:r>
              <a:r>
                <a:rPr lang="en-GB" dirty="0">
                  <a:latin typeface="Montserrat (Body)"/>
                </a:rPr>
                <a:t>) and 55 dB during the night (</a:t>
              </a:r>
              <a:r>
                <a:rPr lang="en-GB" dirty="0" err="1">
                  <a:latin typeface="Montserrat (Body)"/>
                </a:rPr>
                <a:t>L</a:t>
              </a:r>
              <a:r>
                <a:rPr lang="en-GB" baseline="-25000" dirty="0" err="1">
                  <a:latin typeface="Montserrat (Body)"/>
                </a:rPr>
                <a:t>night</a:t>
              </a:r>
              <a:r>
                <a:rPr lang="en-GB" dirty="0">
                  <a:latin typeface="Montserrat (Body)"/>
                </a:rPr>
                <a:t>). </a:t>
              </a:r>
            </a:p>
            <a:p>
              <a:pPr lvl="0" algn="just" defTabSz="457200">
                <a:lnSpc>
                  <a:spcPct val="150000"/>
                </a:lnSpc>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Montserrat (Body)"/>
              </a:endParaRPr>
            </a:p>
          </p:txBody>
        </p:sp>
      </p:grpSp>
      <p:grpSp>
        <p:nvGrpSpPr>
          <p:cNvPr id="65" name="Group 64">
            <a:extLst>
              <a:ext uri="{FF2B5EF4-FFF2-40B4-BE49-F238E27FC236}">
                <a16:creationId xmlns:a16="http://schemas.microsoft.com/office/drawing/2014/main" id="{DEDD8949-415B-4898-A751-153E9847DA9E}"/>
              </a:ext>
            </a:extLst>
          </p:cNvPr>
          <p:cNvGrpSpPr/>
          <p:nvPr/>
        </p:nvGrpSpPr>
        <p:grpSpPr>
          <a:xfrm>
            <a:off x="32774474" y="9845023"/>
            <a:ext cx="9652547" cy="5296122"/>
            <a:chOff x="32887418" y="9465996"/>
            <a:chExt cx="9736609" cy="5296122"/>
          </a:xfrm>
          <a:effectLst>
            <a:outerShdw blurRad="50800" dist="38100" dir="18900000" algn="bl" rotWithShape="0">
              <a:prstClr val="black">
                <a:alpha val="40000"/>
              </a:prstClr>
            </a:outerShdw>
          </a:effectLst>
        </p:grpSpPr>
        <p:sp>
          <p:nvSpPr>
            <p:cNvPr id="94" name="Rectangle: Rounded Corners 93">
              <a:extLst>
                <a:ext uri="{FF2B5EF4-FFF2-40B4-BE49-F238E27FC236}">
                  <a16:creationId xmlns:a16="http://schemas.microsoft.com/office/drawing/2014/main" id="{9CE344AD-9E7F-4CB5-A809-BC9976B38E1F}"/>
                </a:ext>
              </a:extLst>
            </p:cNvPr>
            <p:cNvSpPr/>
            <p:nvPr/>
          </p:nvSpPr>
          <p:spPr>
            <a:xfrm>
              <a:off x="32887418" y="9465996"/>
              <a:ext cx="9736609" cy="5296122"/>
            </a:xfrm>
            <a:prstGeom prst="roundRect">
              <a:avLst>
                <a:gd name="adj" fmla="val 5830"/>
              </a:avLst>
            </a:prstGeom>
            <a:solidFill>
              <a:srgbClr val="E1B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3" name="TextBox 92">
              <a:extLst>
                <a:ext uri="{FF2B5EF4-FFF2-40B4-BE49-F238E27FC236}">
                  <a16:creationId xmlns:a16="http://schemas.microsoft.com/office/drawing/2014/main" id="{AD21D7CF-4872-4BE1-86BD-B01E14BCDB36}"/>
                </a:ext>
              </a:extLst>
            </p:cNvPr>
            <p:cNvSpPr txBox="1"/>
            <p:nvPr/>
          </p:nvSpPr>
          <p:spPr>
            <a:xfrm>
              <a:off x="33083628" y="9510429"/>
              <a:ext cx="9344188" cy="5031506"/>
            </a:xfrm>
            <a:prstGeom prst="rect">
              <a:avLst/>
            </a:prstGeom>
            <a:noFill/>
          </p:spPr>
          <p:txBody>
            <a:bodyPr wrap="square">
              <a:spAutoFit/>
            </a:bodyPr>
            <a:lstStyle/>
            <a:p>
              <a:pPr lvl="0" algn="just" defTabSz="457200">
                <a:lnSpc>
                  <a:spcPct val="150000"/>
                </a:lnSpc>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Montserrat (Body)"/>
                </a:rPr>
                <a:t>According to the World Health Organization (WHO), the number of deaths due to cancer is projected to increase across the European Union, with Germany being particularly affected due to its high levels of CO2 emissions.</a:t>
              </a:r>
            </a:p>
            <a:p>
              <a:pPr lvl="0" algn="just" defTabSz="457200">
                <a:lnSpc>
                  <a:spcPct val="150000"/>
                </a:lnSpc>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Montserrat (Body)"/>
              </a:endParaRPr>
            </a:p>
            <a:p>
              <a:pPr lvl="0" algn="just" defTabSz="457200">
                <a:lnSpc>
                  <a:spcPct val="150000"/>
                </a:lnSpc>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Montserrat (Body)"/>
                </a:rPr>
                <a:t>Research conducted by the American Cancer Society has also found that exposure to diesel exhaust, in the form of soot or chemical extracts, can cause changes in the DNA of cells in lab dishes. </a:t>
              </a:r>
            </a:p>
            <a:p>
              <a:pPr lvl="0" algn="just" defTabSz="457200">
                <a:lnSpc>
                  <a:spcPct val="150000"/>
                </a:lnSpc>
                <a:defRPr sz="1800" b="0" i="0" u="none" strike="noStrike" kern="0" cap="none" spc="0" baseline="0">
                  <a:solidFill>
                    <a:srgbClr val="000000"/>
                  </a:solidFill>
                  <a:uFillTx/>
                </a:defRPr>
              </a:pPr>
              <a:endParaRPr lang="en-GB" dirty="0">
                <a:solidFill>
                  <a:srgbClr val="000000"/>
                </a:solidFill>
                <a:latin typeface="Montserrat (Body)"/>
              </a:endParaRPr>
            </a:p>
            <a:p>
              <a:pPr lvl="0" algn="just" defTabSz="457200">
                <a:lnSpc>
                  <a:spcPct val="150000"/>
                </a:lnSpc>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Montserrat (Body)"/>
                </a:rPr>
                <a:t>While such changes are a necessary factor for cancer to develop, not all substances that cause DNA changes also cause cancer. Studies have shown that prolonged and heavy exposure to diesel exhaust can lead to lung cancer in laboratory animals such as rats.</a:t>
              </a:r>
              <a:endParaRPr lang="en-GB" dirty="0">
                <a:latin typeface="Montserrat (Body)"/>
              </a:endParaRPr>
            </a:p>
          </p:txBody>
        </p:sp>
      </p:grpSp>
      <p:grpSp>
        <p:nvGrpSpPr>
          <p:cNvPr id="57" name="Group 56">
            <a:extLst>
              <a:ext uri="{FF2B5EF4-FFF2-40B4-BE49-F238E27FC236}">
                <a16:creationId xmlns:a16="http://schemas.microsoft.com/office/drawing/2014/main" id="{004DDF13-C25E-4173-96A4-D384B714AA98}"/>
              </a:ext>
            </a:extLst>
          </p:cNvPr>
          <p:cNvGrpSpPr/>
          <p:nvPr/>
        </p:nvGrpSpPr>
        <p:grpSpPr>
          <a:xfrm>
            <a:off x="14743407" y="17370022"/>
            <a:ext cx="5855464" cy="5813663"/>
            <a:chOff x="14853058" y="16738325"/>
            <a:chExt cx="5855464" cy="5828067"/>
          </a:xfrm>
        </p:grpSpPr>
        <p:sp>
          <p:nvSpPr>
            <p:cNvPr id="95" name="Rectangle: Rounded Corners 94">
              <a:extLst>
                <a:ext uri="{FF2B5EF4-FFF2-40B4-BE49-F238E27FC236}">
                  <a16:creationId xmlns:a16="http://schemas.microsoft.com/office/drawing/2014/main" id="{DBD5A3A3-3CBF-456B-8EDF-995CC83CE180}"/>
                </a:ext>
              </a:extLst>
            </p:cNvPr>
            <p:cNvSpPr/>
            <p:nvPr/>
          </p:nvSpPr>
          <p:spPr>
            <a:xfrm>
              <a:off x="14853058" y="16921927"/>
              <a:ext cx="5855464" cy="5644465"/>
            </a:xfrm>
            <a:prstGeom prst="roundRect">
              <a:avLst>
                <a:gd name="adj" fmla="val 5830"/>
              </a:avLst>
            </a:prstGeom>
            <a:solidFill>
              <a:srgbClr val="E1BE6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TextBox 35"/>
            <p:cNvSpPr txBox="1"/>
            <p:nvPr/>
          </p:nvSpPr>
          <p:spPr>
            <a:xfrm>
              <a:off x="14863383" y="16738325"/>
              <a:ext cx="5716652" cy="5447004"/>
            </a:xfrm>
            <a:prstGeom prst="rect">
              <a:avLst/>
            </a:prstGeom>
            <a:noFill/>
            <a:ln cap="flat">
              <a:noFill/>
            </a:ln>
          </p:spPr>
          <p:txBody>
            <a:bodyPr vert="horz" wrap="square" lIns="91440" tIns="45720" rIns="91440" bIns="45720" anchor="t" anchorCtr="0" compatLnSpc="1">
              <a:spAutoFit/>
            </a:bodyPr>
            <a:lstStyle/>
            <a:p>
              <a:pPr lvl="0" algn="just" defTabSz="457200">
                <a:lnSpc>
                  <a:spcPct val="150000"/>
                </a:lnSpc>
                <a:defRPr sz="1800" b="0" i="0" u="none" strike="noStrike" kern="0" cap="none" spc="0" baseline="0">
                  <a:solidFill>
                    <a:srgbClr val="000000"/>
                  </a:solidFill>
                  <a:uFillTx/>
                </a:defRPr>
              </a:pPr>
              <a:endParaRPr lang="en-US" dirty="0">
                <a:solidFill>
                  <a:srgbClr val="000000"/>
                </a:solidFill>
                <a:latin typeface="Montserrat (Body)"/>
                <a:cs typeface="Times New Roman" panose="02020603050405020304" pitchFamily="18" charset="0"/>
              </a:endParaRPr>
            </a:p>
            <a:p>
              <a:pPr lvl="0" algn="just" defTabSz="457200">
                <a:lnSpc>
                  <a:spcPct val="150000"/>
                </a:lnSpc>
                <a:defRPr sz="1800" b="0" i="0" u="none" strike="noStrike" kern="0" cap="none" spc="0" baseline="0">
                  <a:solidFill>
                    <a:srgbClr val="000000"/>
                  </a:solidFill>
                  <a:uFillTx/>
                </a:defRPr>
              </a:pPr>
              <a:r>
                <a:rPr lang="en-US" dirty="0">
                  <a:solidFill>
                    <a:srgbClr val="000000"/>
                  </a:solidFill>
                  <a:latin typeface="Montserrat (Body)"/>
                  <a:cs typeface="Times New Roman" panose="02020603050405020304" pitchFamily="18" charset="0"/>
                </a:rPr>
                <a:t> </a:t>
              </a:r>
              <a:r>
                <a:rPr lang="en-GB" dirty="0">
                  <a:latin typeface="Montserrat (Body)"/>
                  <a:cs typeface="Times New Roman" panose="02020603050405020304" pitchFamily="18" charset="0"/>
                </a:rPr>
                <a:t>Global mean sea level (GMSL) has risen about 21 cm since 1900, at an accelerating rate. GMSL reached its highest value ever in 2020. </a:t>
              </a:r>
            </a:p>
            <a:p>
              <a:pPr lvl="0" algn="just" defTabSz="457200">
                <a:lnSpc>
                  <a:spcPct val="150000"/>
                </a:lnSpc>
                <a:defRPr sz="1800" b="0" i="0" u="none" strike="noStrike" kern="0" cap="none" spc="0" baseline="0">
                  <a:solidFill>
                    <a:srgbClr val="000000"/>
                  </a:solidFill>
                  <a:uFillTx/>
                </a:defRPr>
              </a:pPr>
              <a:endParaRPr lang="en-GB" dirty="0">
                <a:latin typeface="Montserrat (Body)"/>
                <a:cs typeface="Times New Roman" panose="02020603050405020304" pitchFamily="18" charset="0"/>
              </a:endParaRPr>
            </a:p>
            <a:p>
              <a:pPr lvl="0" algn="just" defTabSz="457200">
                <a:lnSpc>
                  <a:spcPct val="150000"/>
                </a:lnSpc>
                <a:defRPr sz="1800" b="0" i="0" u="none" strike="noStrike" kern="0" cap="none" spc="0" baseline="0">
                  <a:solidFill>
                    <a:srgbClr val="000000"/>
                  </a:solidFill>
                  <a:uFillTx/>
                </a:defRPr>
              </a:pPr>
              <a:r>
                <a:rPr lang="en-GB" dirty="0">
                  <a:latin typeface="Montserrat (Body)"/>
                  <a:cs typeface="Times New Roman" panose="02020603050405020304" pitchFamily="18" charset="0"/>
                </a:rPr>
                <a:t>GMSL will likely rise by 0.28-0.55 m under a very low emissions scenario (SSP1-1.9) and 0.63-1.02 m under a very high emissions scenario (SSP5-8.5) by 2100, relative to the 1995-2014 average.</a:t>
              </a:r>
            </a:p>
            <a:p>
              <a:pPr lvl="0" algn="just" defTabSz="457200">
                <a:lnSpc>
                  <a:spcPct val="150000"/>
                </a:lnSpc>
                <a:defRPr sz="1800" b="0" i="0" u="none" strike="noStrike" kern="0" cap="none" spc="0" baseline="0">
                  <a:solidFill>
                    <a:srgbClr val="000000"/>
                  </a:solidFill>
                  <a:uFillTx/>
                </a:defRPr>
              </a:pPr>
              <a:endParaRPr lang="en-GB" dirty="0">
                <a:latin typeface="Montserrat (Body)"/>
                <a:cs typeface="Times New Roman" panose="02020603050405020304" pitchFamily="18" charset="0"/>
              </a:endParaRPr>
            </a:p>
            <a:p>
              <a:pPr lvl="0" algn="just" defTabSz="457200">
                <a:lnSpc>
                  <a:spcPct val="150000"/>
                </a:lnSpc>
                <a:defRPr sz="1800" b="0" i="0" u="none" strike="noStrike" kern="0" cap="none" spc="0" baseline="0">
                  <a:solidFill>
                    <a:srgbClr val="000000"/>
                  </a:solidFill>
                  <a:uFillTx/>
                </a:defRPr>
              </a:pPr>
              <a:r>
                <a:rPr lang="en-GB" dirty="0">
                  <a:latin typeface="Montserrat (Body)"/>
                  <a:cs typeface="Times New Roman" panose="02020603050405020304" pitchFamily="18" charset="0"/>
                </a:rPr>
                <a:t> GMSL simulations that include the possibility of fast disintegration of the polar ice sheets project a rise of up to 5m by 2150.</a:t>
              </a:r>
              <a:endParaRPr lang="en-US" sz="1800" b="0" i="0" u="none" strike="noStrike" kern="1200" cap="none" spc="0" baseline="0" dirty="0">
                <a:solidFill>
                  <a:srgbClr val="000000"/>
                </a:solidFill>
                <a:uFillTx/>
                <a:latin typeface="Montserrat (Body)"/>
                <a:cs typeface="Times New Roman" panose="02020603050405020304" pitchFamily="18" charset="0"/>
              </a:endParaRPr>
            </a:p>
          </p:txBody>
        </p:sp>
      </p:grpSp>
      <p:grpSp>
        <p:nvGrpSpPr>
          <p:cNvPr id="144" name="Group 143">
            <a:extLst>
              <a:ext uri="{FF2B5EF4-FFF2-40B4-BE49-F238E27FC236}">
                <a16:creationId xmlns:a16="http://schemas.microsoft.com/office/drawing/2014/main" id="{A53BA061-FC14-4E7A-BD11-7AB89D47CADC}"/>
              </a:ext>
            </a:extLst>
          </p:cNvPr>
          <p:cNvGrpSpPr/>
          <p:nvPr/>
        </p:nvGrpSpPr>
        <p:grpSpPr>
          <a:xfrm>
            <a:off x="28233644" y="17553170"/>
            <a:ext cx="6185277" cy="6327406"/>
            <a:chOff x="28167122" y="16815688"/>
            <a:chExt cx="6220327" cy="5905113"/>
          </a:xfrm>
        </p:grpSpPr>
        <p:sp>
          <p:nvSpPr>
            <p:cNvPr id="96" name="Rectangle: Rounded Corners 95">
              <a:extLst>
                <a:ext uri="{FF2B5EF4-FFF2-40B4-BE49-F238E27FC236}">
                  <a16:creationId xmlns:a16="http://schemas.microsoft.com/office/drawing/2014/main" id="{CDC22074-93A9-4AD8-91F5-42A5A7E5B7C8}"/>
                </a:ext>
              </a:extLst>
            </p:cNvPr>
            <p:cNvSpPr/>
            <p:nvPr/>
          </p:nvSpPr>
          <p:spPr>
            <a:xfrm>
              <a:off x="28167122" y="16815688"/>
              <a:ext cx="6220327" cy="5629426"/>
            </a:xfrm>
            <a:prstGeom prst="roundRect">
              <a:avLst>
                <a:gd name="adj" fmla="val 5830"/>
              </a:avLst>
            </a:prstGeom>
            <a:solidFill>
              <a:srgbClr val="E1BE6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TextBox 67"/>
            <p:cNvSpPr txBox="1"/>
            <p:nvPr/>
          </p:nvSpPr>
          <p:spPr>
            <a:xfrm>
              <a:off x="28201067" y="16911644"/>
              <a:ext cx="6143124" cy="5809157"/>
            </a:xfrm>
            <a:prstGeom prst="rect">
              <a:avLst/>
            </a:prstGeom>
            <a:noFill/>
          </p:spPr>
          <p:txBody>
            <a:bodyPr wrap="square" rtlCol="0">
              <a:spAutoFit/>
            </a:bodyPr>
            <a:lstStyle/>
            <a:p>
              <a:pPr algn="just"/>
              <a:r>
                <a:rPr lang="en-GB" dirty="0">
                  <a:latin typeface="Montserrat (Body)"/>
                  <a:cs typeface="Times New Roman" panose="02020603050405020304" pitchFamily="18" charset="0"/>
                </a:rPr>
                <a:t>Monitoring the impact of drought is crucial in order to support policies that promote the removal of greenhouse gases and the development of resilient ecosystems that can adapt to the effects of climate change.</a:t>
              </a:r>
            </a:p>
            <a:p>
              <a:pPr algn="just"/>
              <a:endParaRPr lang="en-GB" dirty="0">
                <a:latin typeface="Montserrat (Body)"/>
                <a:cs typeface="Times New Roman" panose="02020603050405020304" pitchFamily="18" charset="0"/>
              </a:endParaRPr>
            </a:p>
            <a:p>
              <a:pPr algn="just"/>
              <a:r>
                <a:rPr lang="en-GB" dirty="0">
                  <a:latin typeface="Montserrat (Body)"/>
                  <a:cs typeface="Times New Roman" panose="02020603050405020304" pitchFamily="18" charset="0"/>
                </a:rPr>
                <a:t>Between 2000 and 2019, the EEA-39 region was hit by severe drought, resulting in a significant decline in annual productivity in affected areas, averaging at 3%.</a:t>
              </a:r>
            </a:p>
            <a:p>
              <a:pPr algn="just"/>
              <a:endParaRPr lang="en-GB" dirty="0">
                <a:latin typeface="Montserrat (Body)"/>
                <a:cs typeface="Times New Roman" panose="02020603050405020304" pitchFamily="18" charset="0"/>
              </a:endParaRPr>
            </a:p>
            <a:p>
              <a:pPr algn="just"/>
              <a:r>
                <a:rPr lang="en-GB" dirty="0">
                  <a:latin typeface="Montserrat (Body)"/>
                  <a:cs typeface="Times New Roman" panose="02020603050405020304" pitchFamily="18" charset="0"/>
                </a:rPr>
                <a:t>The past decade has seen a particularly high number of drought events, with the years 2013 and 2016-2019 showing a particularly strong impact on vegetation productivity.</a:t>
              </a:r>
            </a:p>
            <a:p>
              <a:pPr algn="just"/>
              <a:endParaRPr lang="en-GB" dirty="0">
                <a:latin typeface="Montserrat (Body)"/>
                <a:cs typeface="Times New Roman" panose="02020603050405020304" pitchFamily="18" charset="0"/>
              </a:endParaRPr>
            </a:p>
            <a:p>
              <a:pPr algn="just"/>
              <a:r>
                <a:rPr lang="en-GB" dirty="0">
                  <a:latin typeface="Montserrat (Body)"/>
                  <a:cs typeface="Times New Roman" panose="02020603050405020304" pitchFamily="18" charset="0"/>
                </a:rPr>
                <a:t>Forests were the most affected by drought, with an annual decline in productivity of 5%. This was followed by arable land, which saw a decline of 4% per year, and heathland/shrubs, which saw a decline of 3.1%.</a:t>
              </a:r>
              <a:endParaRPr lang="en-US" dirty="0">
                <a:latin typeface="Montserrat (Body)"/>
                <a:cs typeface="Times New Roman" panose="02020603050405020304" pitchFamily="18" charset="0"/>
              </a:endParaRPr>
            </a:p>
          </p:txBody>
        </p:sp>
      </p:grpSp>
      <p:grpSp>
        <p:nvGrpSpPr>
          <p:cNvPr id="290" name="Group 289">
            <a:extLst>
              <a:ext uri="{FF2B5EF4-FFF2-40B4-BE49-F238E27FC236}">
                <a16:creationId xmlns:a16="http://schemas.microsoft.com/office/drawing/2014/main" id="{519FF4B9-B0C3-4E01-8FFA-FA51A3687B0A}"/>
              </a:ext>
            </a:extLst>
          </p:cNvPr>
          <p:cNvGrpSpPr/>
          <p:nvPr/>
        </p:nvGrpSpPr>
        <p:grpSpPr>
          <a:xfrm>
            <a:off x="28165155" y="23758001"/>
            <a:ext cx="14420826" cy="5139761"/>
            <a:chOff x="28031883" y="22929631"/>
            <a:chExt cx="14420826" cy="5289810"/>
          </a:xfrm>
        </p:grpSpPr>
        <p:sp>
          <p:nvSpPr>
            <p:cNvPr id="98" name="Rectangle: Rounded Corners 97">
              <a:extLst>
                <a:ext uri="{FF2B5EF4-FFF2-40B4-BE49-F238E27FC236}">
                  <a16:creationId xmlns:a16="http://schemas.microsoft.com/office/drawing/2014/main" id="{FD878BCF-387C-4E23-945D-2E839F14801A}"/>
                </a:ext>
              </a:extLst>
            </p:cNvPr>
            <p:cNvSpPr/>
            <p:nvPr/>
          </p:nvSpPr>
          <p:spPr>
            <a:xfrm>
              <a:off x="28031883" y="22942733"/>
              <a:ext cx="14420826" cy="5276708"/>
            </a:xfrm>
            <a:prstGeom prst="roundRect">
              <a:avLst>
                <a:gd name="adj" fmla="val 5830"/>
              </a:avLst>
            </a:prstGeom>
            <a:solidFill>
              <a:srgbClr val="E1BE6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TextBox 35"/>
            <p:cNvSpPr txBox="1"/>
            <p:nvPr/>
          </p:nvSpPr>
          <p:spPr>
            <a:xfrm>
              <a:off x="28240792" y="22929631"/>
              <a:ext cx="13921486" cy="5178395"/>
            </a:xfrm>
            <a:prstGeom prst="rect">
              <a:avLst/>
            </a:prstGeom>
            <a:noFill/>
            <a:ln cap="flat">
              <a:noFill/>
            </a:ln>
          </p:spPr>
          <p:txBody>
            <a:bodyPr vert="horz" wrap="square" lIns="91440" tIns="45720" rIns="91440" bIns="45720" anchor="t" anchorCtr="0" compatLnSpc="1">
              <a:spAutoFit/>
            </a:bodyPr>
            <a:lstStyle/>
            <a:p>
              <a:pPr lvl="0" algn="just"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Prolonged, severe, and frequent droughts can have devastating consequences for ecosystems and the biodiversity they support. These droughts can lead to habitat loss, the displacement of native species, and the proliferation of invasive alien species. Additionally, droughts can have a significant impact on water resources and agricultural production, causing soil erosion, reducing carbon sequestration, and contributing to overall land degradation.</a:t>
              </a:r>
            </a:p>
            <a:p>
              <a:pPr lvl="0" algn="just" defTabSz="457200">
                <a:lnSpc>
                  <a:spcPct val="150000"/>
                </a:lnSpc>
                <a:defRPr sz="1800" b="0" i="0" u="none" strike="noStrike" kern="0" cap="none" spc="0" baseline="0">
                  <a:solidFill>
                    <a:srgbClr val="000000"/>
                  </a:solidFill>
                  <a:uFillTx/>
                </a:defRPr>
              </a:pPr>
              <a:endParaRPr lang="en-GB" dirty="0">
                <a:solidFill>
                  <a:srgbClr val="000000"/>
                </a:solidFill>
                <a:latin typeface="Montserrat (Body)"/>
              </a:endParaRPr>
            </a:p>
            <a:p>
              <a:pPr lvl="0" algn="just"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Recent data from the EU-27 and the United Kingdom shows that the frequency and intensity of drought impacts have been increasing over the past decade. The year 2003 saw the largest area affected by drought, but the intensity of vegetation productivity loss was highest in 2002, 2013, and the years 2016-2019.</a:t>
              </a:r>
            </a:p>
            <a:p>
              <a:pPr lvl="0" algn="just" defTabSz="457200">
                <a:lnSpc>
                  <a:spcPct val="150000"/>
                </a:lnSpc>
                <a:defRPr sz="1800" b="0" i="0" u="none" strike="noStrike" kern="0" cap="none" spc="0" baseline="0">
                  <a:solidFill>
                    <a:srgbClr val="000000"/>
                  </a:solidFill>
                  <a:uFillTx/>
                </a:defRPr>
              </a:pPr>
              <a:endParaRPr lang="en-GB" dirty="0">
                <a:solidFill>
                  <a:srgbClr val="000000"/>
                </a:solidFill>
                <a:latin typeface="Montserrat (Body)"/>
              </a:endParaRPr>
            </a:p>
            <a:p>
              <a:pPr lvl="0" algn="just"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Over the period of 2000-2019, vegetation productivity loss due to drought amounted to an annual average of 3%. The impacts on forests were the worst, with an annual average productivity loss of 5%. Additionally, croplands experienced an annual average decrease in vegetation productivity of 4%.</a:t>
              </a:r>
            </a:p>
          </p:txBody>
        </p:sp>
      </p:grpSp>
      <p:grpSp>
        <p:nvGrpSpPr>
          <p:cNvPr id="289" name="Group 288">
            <a:extLst>
              <a:ext uri="{FF2B5EF4-FFF2-40B4-BE49-F238E27FC236}">
                <a16:creationId xmlns:a16="http://schemas.microsoft.com/office/drawing/2014/main" id="{DB3E13E3-69AE-40E8-BF5B-1BE037365759}"/>
              </a:ext>
            </a:extLst>
          </p:cNvPr>
          <p:cNvGrpSpPr/>
          <p:nvPr/>
        </p:nvGrpSpPr>
        <p:grpSpPr>
          <a:xfrm>
            <a:off x="14862194" y="23695667"/>
            <a:ext cx="12627193" cy="5156174"/>
            <a:chOff x="15474959" y="22961021"/>
            <a:chExt cx="12245671" cy="5156174"/>
          </a:xfrm>
        </p:grpSpPr>
        <p:sp>
          <p:nvSpPr>
            <p:cNvPr id="100" name="Rectangle: Rounded Corners 99">
              <a:extLst>
                <a:ext uri="{FF2B5EF4-FFF2-40B4-BE49-F238E27FC236}">
                  <a16:creationId xmlns:a16="http://schemas.microsoft.com/office/drawing/2014/main" id="{92828660-89C7-4E5A-8E2D-884B69E10B05}"/>
                </a:ext>
              </a:extLst>
            </p:cNvPr>
            <p:cNvSpPr/>
            <p:nvPr/>
          </p:nvSpPr>
          <p:spPr>
            <a:xfrm>
              <a:off x="15474959" y="22961021"/>
              <a:ext cx="12245671" cy="5156174"/>
            </a:xfrm>
            <a:prstGeom prst="roundRect">
              <a:avLst>
                <a:gd name="adj" fmla="val 5830"/>
              </a:avLst>
            </a:prstGeom>
            <a:solidFill>
              <a:srgbClr val="E1BE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TextBox 35"/>
            <p:cNvSpPr txBox="1"/>
            <p:nvPr/>
          </p:nvSpPr>
          <p:spPr>
            <a:xfrm>
              <a:off x="15609792" y="23056880"/>
              <a:ext cx="11976003" cy="5031506"/>
            </a:xfrm>
            <a:prstGeom prst="rect">
              <a:avLst/>
            </a:prstGeom>
            <a:noFill/>
            <a:ln cap="flat">
              <a:noFill/>
            </a:ln>
          </p:spPr>
          <p:txBody>
            <a:bodyPr vert="horz" wrap="square" lIns="91440" tIns="45720" rIns="91440" bIns="45720" anchor="t" anchorCtr="0" compatLnSpc="1">
              <a:spAutoFit/>
            </a:bodyPr>
            <a:lstStyle/>
            <a:p>
              <a:pPr lvl="0" algn="just"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Global climate models predict that the rise in global mean sea level (GMSL) during the 21st century will likely be in the range of 0.28-0.55 meters for a very low emissions scenario (SSP1-1.9), 0.44-0.76 meters for an intermediate emissions scenario (SSP2-4.5), and 0.63-1.02 meters for a very high emissions scenario (SSP5-8.5) with a 66% confidence level. However, the future </a:t>
              </a:r>
              <a:r>
                <a:rPr lang="en-GB" dirty="0" err="1">
                  <a:solidFill>
                    <a:srgbClr val="000000"/>
                  </a:solidFill>
                  <a:latin typeface="Montserrat (Body)"/>
                </a:rPr>
                <a:t>behavior</a:t>
              </a:r>
              <a:r>
                <a:rPr lang="en-GB" dirty="0">
                  <a:solidFill>
                    <a:srgbClr val="000000"/>
                  </a:solidFill>
                  <a:latin typeface="Montserrat (Body)"/>
                </a:rPr>
                <a:t> of the Greenland and Antarctic ice sheets remains uncertain, particularly under higher emissions scenarios. Studies that consider the potential collapse of marine-based sectors of the Antarctic ice sheet have estimated a GMSL rise of up to 2.3 meters by 2100 and up to 5.4 meters by 2150.</a:t>
              </a:r>
            </a:p>
            <a:p>
              <a:pPr lvl="0" algn="just" defTabSz="457200">
                <a:lnSpc>
                  <a:spcPct val="150000"/>
                </a:lnSpc>
                <a:defRPr sz="1800" b="0" i="0" u="none" strike="noStrike" kern="0" cap="none" spc="0" baseline="0">
                  <a:solidFill>
                    <a:srgbClr val="000000"/>
                  </a:solidFill>
                  <a:uFillTx/>
                </a:defRPr>
              </a:pPr>
              <a:endParaRPr lang="en-GB" dirty="0">
                <a:solidFill>
                  <a:srgbClr val="000000"/>
                </a:solidFill>
                <a:latin typeface="Montserrat (Body)"/>
              </a:endParaRPr>
            </a:p>
            <a:p>
              <a:pPr lvl="0" algn="just"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The inclusion of these high-end scenarios is crucial for long-term coastal risk management, particularly in densely populated coastal zones. Each five-year delay in the peak of global greenhouse gas emissions increases the median sea-level rise projections for 2300 by 0.2 meters and extreme sea-level rise projections (95th percentile) by up to 1 meter.</a:t>
              </a:r>
              <a:endParaRPr lang="en-US" sz="1800" b="0" i="0" u="none" strike="noStrike" kern="1200" cap="none" spc="0" baseline="0" dirty="0">
                <a:solidFill>
                  <a:srgbClr val="000000"/>
                </a:solidFill>
                <a:uFillTx/>
                <a:latin typeface="Montserrat (Body)"/>
              </a:endParaRPr>
            </a:p>
          </p:txBody>
        </p:sp>
      </p:grpSp>
      <p:sp>
        <p:nvSpPr>
          <p:cNvPr id="101" name="Rectangle: Rounded Corners 100">
            <a:extLst>
              <a:ext uri="{FF2B5EF4-FFF2-40B4-BE49-F238E27FC236}">
                <a16:creationId xmlns:a16="http://schemas.microsoft.com/office/drawing/2014/main" id="{67E9D80F-1FAF-40EA-AFF2-E8209213A12E}"/>
              </a:ext>
            </a:extLst>
          </p:cNvPr>
          <p:cNvSpPr/>
          <p:nvPr/>
        </p:nvSpPr>
        <p:spPr>
          <a:xfrm>
            <a:off x="-4291" y="4390846"/>
            <a:ext cx="6980311" cy="4149022"/>
          </a:xfrm>
          <a:prstGeom prst="roundRect">
            <a:avLst>
              <a:gd name="adj" fmla="val 5830"/>
            </a:avLst>
          </a:prstGeom>
          <a:solidFill>
            <a:srgbClr val="E1B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35"/>
          <p:cNvSpPr txBox="1"/>
          <p:nvPr/>
        </p:nvSpPr>
        <p:spPr>
          <a:xfrm>
            <a:off x="70251" y="4380102"/>
            <a:ext cx="6791097" cy="4200509"/>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Montserrat (Body)"/>
              </a:rPr>
              <a:t>The Regulation (EU) requires Countries to record information for each new passenger car registered in their territory. Each year, each Member State must submit all the information related to their new registrations.</a:t>
            </a:r>
          </a:p>
          <a:p>
            <a:pPr marL="0" marR="0" lvl="0" indent="0" algn="just"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Montserrat (Body)"/>
            </a:endParaRPr>
          </a:p>
          <a:p>
            <a:pPr lvl="0" algn="just" defTabSz="457200">
              <a:lnSpc>
                <a:spcPct val="150000"/>
              </a:lnSpc>
              <a:defRPr sz="1800" b="0" i="0" u="none" strike="noStrike" kern="0" cap="none" spc="0" baseline="0">
                <a:solidFill>
                  <a:srgbClr val="000000"/>
                </a:solidFill>
                <a:uFillTx/>
              </a:defRPr>
            </a:pPr>
            <a:r>
              <a:rPr lang="en-GB" dirty="0">
                <a:latin typeface="Montserrat (Body)"/>
              </a:rPr>
              <a:t>The data are required for the calculation by the Commission of the average specific emissions of CO2 from new passenger cars and for setting the specific emissions targets that shall be met by car manufacturers.</a:t>
            </a:r>
            <a:endParaRPr lang="en-US" sz="1800" b="0" i="0" u="none" strike="noStrike" kern="1200" cap="none" spc="0" baseline="0" dirty="0">
              <a:solidFill>
                <a:srgbClr val="000000"/>
              </a:solidFill>
              <a:uFillTx/>
              <a:latin typeface="Montserrat (Body)"/>
            </a:endParaRPr>
          </a:p>
        </p:txBody>
      </p:sp>
      <p:sp>
        <p:nvSpPr>
          <p:cNvPr id="102" name="Rectangle: Rounded Corners 101">
            <a:extLst>
              <a:ext uri="{FF2B5EF4-FFF2-40B4-BE49-F238E27FC236}">
                <a16:creationId xmlns:a16="http://schemas.microsoft.com/office/drawing/2014/main" id="{475824E2-6C27-4BD0-8D2F-7F04D4533169}"/>
              </a:ext>
            </a:extLst>
          </p:cNvPr>
          <p:cNvSpPr/>
          <p:nvPr/>
        </p:nvSpPr>
        <p:spPr>
          <a:xfrm>
            <a:off x="49208" y="9432911"/>
            <a:ext cx="6886555" cy="4662815"/>
          </a:xfrm>
          <a:prstGeom prst="roundRect">
            <a:avLst>
              <a:gd name="adj" fmla="val 5830"/>
            </a:avLst>
          </a:prstGeom>
          <a:solidFill>
            <a:srgbClr val="E1B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TextBox 35"/>
          <p:cNvSpPr txBox="1"/>
          <p:nvPr/>
        </p:nvSpPr>
        <p:spPr>
          <a:xfrm>
            <a:off x="221641" y="9422491"/>
            <a:ext cx="6857533" cy="5447004"/>
          </a:xfrm>
          <a:prstGeom prst="rect">
            <a:avLst/>
          </a:prstGeom>
          <a:noFill/>
          <a:ln cap="flat">
            <a:noFill/>
          </a:ln>
        </p:spPr>
        <p:txBody>
          <a:bodyPr vert="horz" wrap="square" lIns="91440" tIns="45720" rIns="91440" bIns="45720" anchor="t" anchorCtr="0" compatLnSpc="1">
            <a:spAutoFit/>
          </a:bodyPr>
          <a:lstStyle/>
          <a:p>
            <a:pPr lvl="0"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The number of cars registered worldwide is increasing dramatically, especially in the EU.</a:t>
            </a:r>
          </a:p>
          <a:p>
            <a:pPr lvl="0" defTabSz="457200">
              <a:lnSpc>
                <a:spcPct val="150000"/>
              </a:lnSpc>
              <a:defRPr sz="1800" b="0" i="0" u="none" strike="noStrike" kern="0" cap="none" spc="0" baseline="0">
                <a:solidFill>
                  <a:srgbClr val="000000"/>
                </a:solidFill>
                <a:uFillTx/>
              </a:defRPr>
            </a:pPr>
            <a:endParaRPr lang="en-GB" dirty="0">
              <a:solidFill>
                <a:srgbClr val="000000"/>
              </a:solidFill>
              <a:latin typeface="Montserrat (Body)"/>
            </a:endParaRPr>
          </a:p>
          <a:p>
            <a:pPr lvl="0"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According to the European Economic Area (EEA), March 2021 is the most important period for car registrations, as it is the breeding season for animals and it is also the time when the snow starts to melt.</a:t>
            </a:r>
          </a:p>
          <a:p>
            <a:pPr lvl="0" defTabSz="457200">
              <a:lnSpc>
                <a:spcPct val="150000"/>
              </a:lnSpc>
              <a:defRPr sz="1800" b="0" i="0" u="none" strike="noStrike" kern="0" cap="none" spc="0" baseline="0">
                <a:solidFill>
                  <a:srgbClr val="000000"/>
                </a:solidFill>
                <a:uFillTx/>
              </a:defRPr>
            </a:pPr>
            <a:endParaRPr lang="en-GB" dirty="0">
              <a:solidFill>
                <a:srgbClr val="000000"/>
              </a:solidFill>
              <a:latin typeface="Montserrat (Body)"/>
            </a:endParaRPr>
          </a:p>
          <a:p>
            <a:pPr lvl="0"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Therefore, it will have a huge effect on our health and lifestyle as human beings and a colossal impact on agriculture.</a:t>
            </a:r>
          </a:p>
          <a:p>
            <a:pPr lvl="0" defTabSz="457200">
              <a:lnSpc>
                <a:spcPct val="150000"/>
              </a:lnSpc>
              <a:defRPr sz="1800" b="0" i="0" u="none" strike="noStrike" kern="0" cap="none" spc="0" baseline="0">
                <a:solidFill>
                  <a:srgbClr val="000000"/>
                </a:solidFill>
                <a:uFillTx/>
              </a:defRPr>
            </a:pPr>
            <a:endParaRPr lang="en-GB" sz="1800" b="0" i="0" u="none" strike="noStrike" kern="1200" cap="none" spc="0" dirty="0">
              <a:solidFill>
                <a:srgbClr val="000000"/>
              </a:solidFill>
              <a:uFillTx/>
              <a:latin typeface="Montserrat (Body)"/>
            </a:endParaRPr>
          </a:p>
          <a:p>
            <a:pPr lvl="0" defTabSz="457200">
              <a:lnSpc>
                <a:spcPct val="150000"/>
              </a:lnSpc>
              <a:defRPr sz="1800" b="0" i="0" u="none" strike="noStrike" kern="0" cap="none" spc="0" baseline="0">
                <a:solidFill>
                  <a:srgbClr val="000000"/>
                </a:solidFill>
                <a:uFillTx/>
              </a:defRPr>
            </a:pPr>
            <a:endParaRPr lang="en-US" sz="1800" b="0" i="0" u="none" strike="noStrike" kern="1200" cap="none" spc="0" dirty="0">
              <a:solidFill>
                <a:srgbClr val="000000"/>
              </a:solidFill>
              <a:uFillTx/>
              <a:latin typeface="Montserrat (Body)"/>
            </a:endParaRPr>
          </a:p>
        </p:txBody>
      </p:sp>
      <p:pic>
        <p:nvPicPr>
          <p:cNvPr id="109" name="Picture 108">
            <a:extLst>
              <a:ext uri="{FF2B5EF4-FFF2-40B4-BE49-F238E27FC236}">
                <a16:creationId xmlns:a16="http://schemas.microsoft.com/office/drawing/2014/main" id="{5776568E-87F6-400A-B695-7DAADBF00B0B}"/>
              </a:ext>
            </a:extLst>
          </p:cNvPr>
          <p:cNvPicPr>
            <a:picLocks noChangeAspect="1"/>
          </p:cNvPicPr>
          <p:nvPr/>
        </p:nvPicPr>
        <p:blipFill>
          <a:blip r:embed="rId3"/>
          <a:stretch>
            <a:fillRect/>
          </a:stretch>
        </p:blipFill>
        <p:spPr>
          <a:xfrm rot="10520898">
            <a:off x="2732324" y="2839378"/>
            <a:ext cx="3292504" cy="1232025"/>
          </a:xfrm>
          <a:prstGeom prst="rect">
            <a:avLst/>
          </a:prstGeom>
          <a:effectLst>
            <a:outerShdw blurRad="50800" dist="38100" dir="18900000" algn="bl" rotWithShape="0">
              <a:prstClr val="black">
                <a:alpha val="40000"/>
              </a:prstClr>
            </a:outerShdw>
          </a:effectLst>
        </p:spPr>
      </p:pic>
      <p:sp>
        <p:nvSpPr>
          <p:cNvPr id="124" name="Rectangle: Rounded Corners 123">
            <a:extLst>
              <a:ext uri="{FF2B5EF4-FFF2-40B4-BE49-F238E27FC236}">
                <a16:creationId xmlns:a16="http://schemas.microsoft.com/office/drawing/2014/main" id="{F7389C09-2F86-4789-9E46-BFBFCEF18358}"/>
              </a:ext>
            </a:extLst>
          </p:cNvPr>
          <p:cNvSpPr/>
          <p:nvPr/>
        </p:nvSpPr>
        <p:spPr>
          <a:xfrm>
            <a:off x="49208" y="17360454"/>
            <a:ext cx="6127350" cy="4370591"/>
          </a:xfrm>
          <a:prstGeom prst="roundRect">
            <a:avLst>
              <a:gd name="adj" fmla="val 5830"/>
            </a:avLst>
          </a:prstGeom>
          <a:solidFill>
            <a:srgbClr val="E1BE6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TextBox 35"/>
          <p:cNvSpPr txBox="1"/>
          <p:nvPr/>
        </p:nvSpPr>
        <p:spPr>
          <a:xfrm>
            <a:off x="377884" y="17481270"/>
            <a:ext cx="5702629" cy="3785011"/>
          </a:xfrm>
          <a:prstGeom prst="rect">
            <a:avLst/>
          </a:prstGeom>
          <a:noFill/>
          <a:ln cap="flat">
            <a:noFill/>
          </a:ln>
        </p:spPr>
        <p:txBody>
          <a:bodyPr vert="horz" wrap="square" lIns="91440" tIns="45720" rIns="91440" bIns="45720" anchor="t" anchorCtr="0" compatLnSpc="1">
            <a:spAutoFit/>
          </a:bodyPr>
          <a:lstStyle/>
          <a:p>
            <a:pPr lvl="0" algn="just"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Between 1980 and 2020, climate-related extremes caused economic losses totalling an estimated EUR 487 billion in the EU-27 Member States. Although analysing trends in economic losses is difficult, partly as a result of high variability from year to year, climate-related extremes are becoming more common and, without mitigating action, could result in even greater losses in the coming years. </a:t>
            </a:r>
            <a:endParaRPr lang="en-US" sz="1800" b="0" i="0" u="none" strike="noStrike" kern="1200" cap="none" spc="0" baseline="0" dirty="0">
              <a:solidFill>
                <a:srgbClr val="000000"/>
              </a:solidFill>
              <a:uFillTx/>
              <a:latin typeface="Montserrat (Body)"/>
            </a:endParaRPr>
          </a:p>
        </p:txBody>
      </p:sp>
      <p:sp>
        <p:nvSpPr>
          <p:cNvPr id="126" name="Rectangle: Rounded Corners 125">
            <a:extLst>
              <a:ext uri="{FF2B5EF4-FFF2-40B4-BE49-F238E27FC236}">
                <a16:creationId xmlns:a16="http://schemas.microsoft.com/office/drawing/2014/main" id="{32EEE5EF-B9D0-44C0-82C5-97678AED8B8A}"/>
              </a:ext>
            </a:extLst>
          </p:cNvPr>
          <p:cNvSpPr/>
          <p:nvPr/>
        </p:nvSpPr>
        <p:spPr>
          <a:xfrm>
            <a:off x="49208" y="22376354"/>
            <a:ext cx="6522067" cy="5447005"/>
          </a:xfrm>
          <a:prstGeom prst="roundRect">
            <a:avLst>
              <a:gd name="adj" fmla="val 5830"/>
            </a:avLst>
          </a:prstGeom>
          <a:solidFill>
            <a:srgbClr val="E1BE6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TextBox 35"/>
          <p:cNvSpPr txBox="1"/>
          <p:nvPr/>
        </p:nvSpPr>
        <p:spPr>
          <a:xfrm>
            <a:off x="173568" y="22351548"/>
            <a:ext cx="6409679" cy="5447004"/>
          </a:xfrm>
          <a:prstGeom prst="rect">
            <a:avLst/>
          </a:prstGeom>
          <a:noFill/>
          <a:ln cap="flat">
            <a:noFill/>
          </a:ln>
        </p:spPr>
        <p:txBody>
          <a:bodyPr vert="horz" wrap="square" lIns="91440" tIns="45720" rIns="91440" bIns="45720" anchor="t" anchorCtr="0" compatLnSpc="1">
            <a:spAutoFit/>
          </a:bodyPr>
          <a:lstStyle/>
          <a:p>
            <a:pPr lvl="0" algn="just" defTabSz="457200">
              <a:lnSpc>
                <a:spcPct val="150000"/>
              </a:lnSpc>
              <a:defRPr sz="1800" b="0" i="0" u="none" strike="noStrike" kern="0" cap="none" spc="0" baseline="0">
                <a:solidFill>
                  <a:srgbClr val="000000"/>
                </a:solidFill>
                <a:uFillTx/>
              </a:defRPr>
            </a:pPr>
            <a:r>
              <a:rPr lang="en-GB" dirty="0">
                <a:latin typeface="Montserrat (Body)"/>
              </a:rPr>
              <a:t>The economic impact of climate-related extremes varies considerably across countries. In absolute terms, the highest economic losses in the period 1980-2020 were registered in Germany followed by France then Italy.</a:t>
            </a:r>
          </a:p>
          <a:p>
            <a:pPr lvl="0" algn="just" defTabSz="457200">
              <a:lnSpc>
                <a:spcPct val="150000"/>
              </a:lnSpc>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Montserrat (Body)"/>
            </a:endParaRPr>
          </a:p>
          <a:p>
            <a:pPr lvl="0" algn="just" defTabSz="457200">
              <a:lnSpc>
                <a:spcPct val="150000"/>
              </a:lnSpc>
              <a:defRPr sz="1800" b="0" i="0" u="none" strike="noStrike" kern="0" cap="none" spc="0" baseline="0">
                <a:solidFill>
                  <a:srgbClr val="000000"/>
                </a:solidFill>
                <a:uFillTx/>
              </a:defRPr>
            </a:pPr>
            <a:r>
              <a:rPr lang="en-GB" dirty="0">
                <a:solidFill>
                  <a:srgbClr val="000000"/>
                </a:solidFill>
                <a:latin typeface="Montserrat (Body)"/>
              </a:rPr>
              <a:t>The EU adaptation strategy aims to promote action at national level, and all countries have already adopted a national adaptation policy. The Climate-ADAPT platform — developed by the European Commission and the EEA — supports action by sharing knowledge on climate change and its impacts, adaptation strategies and plans, and case studies.</a:t>
            </a:r>
            <a:endParaRPr lang="en-GB" sz="1800" b="0" i="0" u="none" strike="noStrike" kern="1200" cap="none" spc="0" baseline="0" dirty="0">
              <a:solidFill>
                <a:srgbClr val="000000"/>
              </a:solidFill>
              <a:uFillTx/>
              <a:latin typeface="Montserrat (Body)"/>
            </a:endParaRPr>
          </a:p>
        </p:txBody>
      </p:sp>
      <p:pic>
        <p:nvPicPr>
          <p:cNvPr id="133" name="Picture 132">
            <a:extLst>
              <a:ext uri="{FF2B5EF4-FFF2-40B4-BE49-F238E27FC236}">
                <a16:creationId xmlns:a16="http://schemas.microsoft.com/office/drawing/2014/main" id="{CA1360BE-88C5-434A-97D9-284C00FE0FB0}"/>
              </a:ext>
            </a:extLst>
          </p:cNvPr>
          <p:cNvPicPr>
            <a:picLocks noChangeAspect="1"/>
          </p:cNvPicPr>
          <p:nvPr/>
        </p:nvPicPr>
        <p:blipFill>
          <a:blip r:embed="rId3"/>
          <a:stretch>
            <a:fillRect/>
          </a:stretch>
        </p:blipFill>
        <p:spPr>
          <a:xfrm rot="21210212">
            <a:off x="10017469" y="28012384"/>
            <a:ext cx="4550882" cy="1460857"/>
          </a:xfrm>
          <a:prstGeom prst="rect">
            <a:avLst/>
          </a:prstGeom>
          <a:effectLst>
            <a:outerShdw blurRad="50800" dist="38100" dir="13500000" algn="br" rotWithShape="0">
              <a:prstClr val="black">
                <a:alpha val="40000"/>
              </a:prstClr>
            </a:outerShdw>
          </a:effectLst>
        </p:spPr>
      </p:pic>
      <p:sp>
        <p:nvSpPr>
          <p:cNvPr id="152" name="TextBox 151">
            <a:extLst>
              <a:ext uri="{FF2B5EF4-FFF2-40B4-BE49-F238E27FC236}">
                <a16:creationId xmlns:a16="http://schemas.microsoft.com/office/drawing/2014/main" id="{7FB0E6CC-D498-4B79-8A9D-D66BBEE3E779}"/>
              </a:ext>
            </a:extLst>
          </p:cNvPr>
          <p:cNvSpPr txBox="1"/>
          <p:nvPr/>
        </p:nvSpPr>
        <p:spPr>
          <a:xfrm>
            <a:off x="13260134" y="14946"/>
            <a:ext cx="19708856" cy="2563779"/>
          </a:xfrm>
          <a:prstGeom prst="rect">
            <a:avLst/>
          </a:prstGeom>
          <a:noFill/>
        </p:spPr>
        <p:txBody>
          <a:bodyPr wrap="square" lIns="0" tIns="0" rIns="0" bIns="0" rtlCol="0">
            <a:spAutoFit/>
          </a:bodyPr>
          <a:lstStyle/>
          <a:p>
            <a:pPr algn="ctr"/>
            <a:r>
              <a:rPr lang="en-US" sz="8330" b="1" dirty="0">
                <a:solidFill>
                  <a:schemeClr val="bg1"/>
                </a:solidFill>
                <a:latin typeface="Montserrat (Body)"/>
              </a:rPr>
              <a:t>  </a:t>
            </a:r>
            <a:r>
              <a:rPr lang="en-US" sz="8330" b="1" dirty="0">
                <a:solidFill>
                  <a:srgbClr val="E1BE63"/>
                </a:solidFill>
                <a:latin typeface="Montserrat (Body)"/>
              </a:rPr>
              <a:t>The Effect Of Carbon Dioxide </a:t>
            </a:r>
          </a:p>
          <a:p>
            <a:pPr algn="ctr"/>
            <a:r>
              <a:rPr lang="en-US" sz="8330" b="1" dirty="0">
                <a:solidFill>
                  <a:srgbClr val="E1BE63"/>
                </a:solidFill>
                <a:latin typeface="Montserrat (Body)"/>
              </a:rPr>
              <a:t>     Emission On The Environment</a:t>
            </a:r>
          </a:p>
        </p:txBody>
      </p:sp>
      <p:grpSp>
        <p:nvGrpSpPr>
          <p:cNvPr id="325" name="Group 324">
            <a:extLst>
              <a:ext uri="{FF2B5EF4-FFF2-40B4-BE49-F238E27FC236}">
                <a16:creationId xmlns:a16="http://schemas.microsoft.com/office/drawing/2014/main" id="{96744FB5-460B-4CE0-826E-CFF1E06DBD57}"/>
              </a:ext>
            </a:extLst>
          </p:cNvPr>
          <p:cNvGrpSpPr/>
          <p:nvPr/>
        </p:nvGrpSpPr>
        <p:grpSpPr>
          <a:xfrm>
            <a:off x="67918" y="430949"/>
            <a:ext cx="7340227" cy="1627233"/>
            <a:chOff x="173568" y="324839"/>
            <a:chExt cx="8514370" cy="1874330"/>
          </a:xfrm>
          <a:effectLst>
            <a:outerShdw blurRad="63500" sx="102000" sy="102000" algn="ctr" rotWithShape="0">
              <a:prstClr val="black">
                <a:alpha val="40000"/>
              </a:prstClr>
            </a:outerShdw>
          </a:effectLst>
        </p:grpSpPr>
        <p:grpSp>
          <p:nvGrpSpPr>
            <p:cNvPr id="164" name="Group 163">
              <a:extLst>
                <a:ext uri="{FF2B5EF4-FFF2-40B4-BE49-F238E27FC236}">
                  <a16:creationId xmlns:a16="http://schemas.microsoft.com/office/drawing/2014/main" id="{B6135083-DCA5-4AEE-9061-7A505CCD9843}"/>
                </a:ext>
              </a:extLst>
            </p:cNvPr>
            <p:cNvGrpSpPr/>
            <p:nvPr/>
          </p:nvGrpSpPr>
          <p:grpSpPr>
            <a:xfrm>
              <a:off x="173568" y="324839"/>
              <a:ext cx="8514370" cy="1753521"/>
              <a:chOff x="158810" y="446374"/>
              <a:chExt cx="8514370" cy="1753521"/>
            </a:xfrm>
          </p:grpSpPr>
          <p:pic>
            <p:nvPicPr>
              <p:cNvPr id="3" name="Picture 6"/>
              <p:cNvPicPr>
                <a:picLocks noChangeAspect="1"/>
              </p:cNvPicPr>
              <p:nvPr/>
            </p:nvPicPr>
            <p:blipFill>
              <a:blip r:embed="rId17"/>
              <a:stretch>
                <a:fillRect/>
              </a:stretch>
            </p:blipFill>
            <p:spPr>
              <a:xfrm>
                <a:off x="1803712" y="446374"/>
                <a:ext cx="4879349" cy="1658435"/>
              </a:xfrm>
              <a:prstGeom prst="rect">
                <a:avLst/>
              </a:prstGeom>
              <a:noFill/>
              <a:ln cap="flat">
                <a:noFill/>
              </a:ln>
            </p:spPr>
          </p:pic>
          <p:sp>
            <p:nvSpPr>
              <p:cNvPr id="153" name="Graphic 460">
                <a:extLst>
                  <a:ext uri="{FF2B5EF4-FFF2-40B4-BE49-F238E27FC236}">
                    <a16:creationId xmlns:a16="http://schemas.microsoft.com/office/drawing/2014/main" id="{64F4A582-8063-492D-A2FF-B8BCB1453354}"/>
                  </a:ext>
                </a:extLst>
              </p:cNvPr>
              <p:cNvSpPr/>
              <p:nvPr/>
            </p:nvSpPr>
            <p:spPr>
              <a:xfrm rot="18702780" flipH="1">
                <a:off x="388125" y="395946"/>
                <a:ext cx="1534375" cy="1993005"/>
              </a:xfrm>
              <a:custGeom>
                <a:avLst/>
                <a:gdLst>
                  <a:gd name="connsiteX0" fmla="*/ 1004503 w 1345026"/>
                  <a:gd name="connsiteY0" fmla="*/ 1498038 h 1920352"/>
                  <a:gd name="connsiteX1" fmla="*/ 491009 w 1345026"/>
                  <a:gd name="connsiteY1" fmla="*/ 967592 h 1920352"/>
                  <a:gd name="connsiteX2" fmla="*/ 1004503 w 1345026"/>
                  <a:gd name="connsiteY2" fmla="*/ 1488928 h 1920352"/>
                  <a:gd name="connsiteX3" fmla="*/ 965758 w 1345026"/>
                  <a:gd name="connsiteY3" fmla="*/ 1130761 h 1920352"/>
                  <a:gd name="connsiteX4" fmla="*/ 556738 w 1345026"/>
                  <a:gd name="connsiteY4" fmla="*/ 764984 h 1920352"/>
                  <a:gd name="connsiteX5" fmla="*/ 961606 w 1345026"/>
                  <a:gd name="connsiteY5" fmla="*/ 1112772 h 1920352"/>
                  <a:gd name="connsiteX6" fmla="*/ 855517 w 1345026"/>
                  <a:gd name="connsiteY6" fmla="*/ 809611 h 1920352"/>
                  <a:gd name="connsiteX7" fmla="*/ 485473 w 1345026"/>
                  <a:gd name="connsiteY7" fmla="*/ 539314 h 1920352"/>
                  <a:gd name="connsiteX8" fmla="*/ 831071 w 1345026"/>
                  <a:gd name="connsiteY8" fmla="*/ 760026 h 1920352"/>
                  <a:gd name="connsiteX9" fmla="*/ 695807 w 1345026"/>
                  <a:gd name="connsiteY9" fmla="*/ 543350 h 1920352"/>
                  <a:gd name="connsiteX10" fmla="*/ 680239 w 1345026"/>
                  <a:gd name="connsiteY10" fmla="*/ 547847 h 1920352"/>
                  <a:gd name="connsiteX11" fmla="*/ 372350 w 1345026"/>
                  <a:gd name="connsiteY11" fmla="*/ 368303 h 1920352"/>
                  <a:gd name="connsiteX12" fmla="*/ 654870 w 1345026"/>
                  <a:gd name="connsiteY12" fmla="*/ 490767 h 1920352"/>
                  <a:gd name="connsiteX13" fmla="*/ 552240 w 1345026"/>
                  <a:gd name="connsiteY13" fmla="*/ 376605 h 1920352"/>
                  <a:gd name="connsiteX14" fmla="*/ 471636 w 1345026"/>
                  <a:gd name="connsiteY14" fmla="*/ 364267 h 1920352"/>
                  <a:gd name="connsiteX15" fmla="*/ 191307 w 1345026"/>
                  <a:gd name="connsiteY15" fmla="*/ 241457 h 1920352"/>
                  <a:gd name="connsiteX16" fmla="*/ 541286 w 1345026"/>
                  <a:gd name="connsiteY16" fmla="*/ 365651 h 1920352"/>
                  <a:gd name="connsiteX17" fmla="*/ 382728 w 1345026"/>
                  <a:gd name="connsiteY17" fmla="*/ 227850 h 1920352"/>
                  <a:gd name="connsiteX18" fmla="*/ 376501 w 1345026"/>
                  <a:gd name="connsiteY18" fmla="*/ 228542 h 1920352"/>
                  <a:gd name="connsiteX19" fmla="*/ 167552 w 1345026"/>
                  <a:gd name="connsiteY19" fmla="*/ 145515 h 1920352"/>
                  <a:gd name="connsiteX20" fmla="*/ 0 w 1345026"/>
                  <a:gd name="connsiteY20" fmla="*/ 1834 h 1920352"/>
                  <a:gd name="connsiteX21" fmla="*/ 395067 w 1345026"/>
                  <a:gd name="connsiteY21" fmla="*/ 226697 h 1920352"/>
                  <a:gd name="connsiteX22" fmla="*/ 394144 w 1345026"/>
                  <a:gd name="connsiteY22" fmla="*/ 226812 h 1920352"/>
                  <a:gd name="connsiteX23" fmla="*/ 538749 w 1345026"/>
                  <a:gd name="connsiteY23" fmla="*/ 348815 h 1920352"/>
                  <a:gd name="connsiteX24" fmla="*/ 401294 w 1345026"/>
                  <a:gd name="connsiteY24" fmla="*/ 42194 h 1920352"/>
                  <a:gd name="connsiteX25" fmla="*/ 558698 w 1345026"/>
                  <a:gd name="connsiteY25" fmla="*/ 333363 h 1920352"/>
                  <a:gd name="connsiteX26" fmla="*/ 549934 w 1345026"/>
                  <a:gd name="connsiteY26" fmla="*/ 359654 h 1920352"/>
                  <a:gd name="connsiteX27" fmla="*/ 709645 w 1345026"/>
                  <a:gd name="connsiteY27" fmla="*/ 539429 h 1920352"/>
                  <a:gd name="connsiteX28" fmla="*/ 709645 w 1345026"/>
                  <a:gd name="connsiteY28" fmla="*/ 539429 h 1920352"/>
                  <a:gd name="connsiteX29" fmla="*/ 709645 w 1345026"/>
                  <a:gd name="connsiteY29" fmla="*/ 539429 h 1920352"/>
                  <a:gd name="connsiteX30" fmla="*/ 731554 w 1345026"/>
                  <a:gd name="connsiteY30" fmla="*/ 569065 h 1920352"/>
                  <a:gd name="connsiteX31" fmla="*/ 703764 w 1345026"/>
                  <a:gd name="connsiteY31" fmla="*/ 99274 h 1920352"/>
                  <a:gd name="connsiteX32" fmla="*/ 735014 w 1345026"/>
                  <a:gd name="connsiteY32" fmla="*/ 573793 h 1920352"/>
                  <a:gd name="connsiteX33" fmla="*/ 877427 w 1345026"/>
                  <a:gd name="connsiteY33" fmla="*/ 814915 h 1920352"/>
                  <a:gd name="connsiteX34" fmla="*/ 923437 w 1345026"/>
                  <a:gd name="connsiteY34" fmla="*/ 258985 h 1920352"/>
                  <a:gd name="connsiteX35" fmla="*/ 967833 w 1345026"/>
                  <a:gd name="connsiteY35" fmla="*/ 559955 h 1920352"/>
                  <a:gd name="connsiteX36" fmla="*/ 883654 w 1345026"/>
                  <a:gd name="connsiteY36" fmla="*/ 828638 h 1920352"/>
                  <a:gd name="connsiteX37" fmla="*/ 986168 w 1345026"/>
                  <a:gd name="connsiteY37" fmla="*/ 1123727 h 1920352"/>
                  <a:gd name="connsiteX38" fmla="*/ 1188315 w 1345026"/>
                  <a:gd name="connsiteY38" fmla="*/ 438414 h 1920352"/>
                  <a:gd name="connsiteX39" fmla="*/ 989397 w 1345026"/>
                  <a:gd name="connsiteY39" fmla="*/ 1137796 h 1920352"/>
                  <a:gd name="connsiteX40" fmla="*/ 1029988 w 1345026"/>
                  <a:gd name="connsiteY40" fmla="*/ 1491234 h 1920352"/>
                  <a:gd name="connsiteX41" fmla="*/ 1135846 w 1345026"/>
                  <a:gd name="connsiteY41" fmla="*/ 1106661 h 1920352"/>
                  <a:gd name="connsiteX42" fmla="*/ 1345027 w 1345026"/>
                  <a:gd name="connsiteY42" fmla="*/ 775593 h 1920352"/>
                  <a:gd name="connsiteX43" fmla="*/ 1030103 w 1345026"/>
                  <a:gd name="connsiteY43" fmla="*/ 1507839 h 1920352"/>
                  <a:gd name="connsiteX44" fmla="*/ 979250 w 1345026"/>
                  <a:gd name="connsiteY44" fmla="*/ 1907173 h 1920352"/>
                  <a:gd name="connsiteX45" fmla="*/ 979250 w 1345026"/>
                  <a:gd name="connsiteY45" fmla="*/ 1907404 h 1920352"/>
                  <a:gd name="connsiteX46" fmla="*/ 960684 w 1345026"/>
                  <a:gd name="connsiteY46" fmla="*/ 1920204 h 1920352"/>
                  <a:gd name="connsiteX47" fmla="*/ 949960 w 1345026"/>
                  <a:gd name="connsiteY47" fmla="*/ 1903137 h 1920352"/>
                  <a:gd name="connsiteX48" fmla="*/ 1004503 w 1345026"/>
                  <a:gd name="connsiteY48" fmla="*/ 1498038 h 19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45026" h="1920352">
                    <a:moveTo>
                      <a:pt x="1004503" y="1498038"/>
                    </a:moveTo>
                    <a:cubicBezTo>
                      <a:pt x="760383" y="1317917"/>
                      <a:pt x="666517" y="1136527"/>
                      <a:pt x="491009" y="967592"/>
                    </a:cubicBezTo>
                    <a:cubicBezTo>
                      <a:pt x="788635" y="1063072"/>
                      <a:pt x="980749" y="1414089"/>
                      <a:pt x="1004503" y="1488928"/>
                    </a:cubicBezTo>
                    <a:cubicBezTo>
                      <a:pt x="1005080" y="1368540"/>
                      <a:pt x="992280" y="1248151"/>
                      <a:pt x="965758" y="1130761"/>
                    </a:cubicBezTo>
                    <a:cubicBezTo>
                      <a:pt x="822653" y="1008874"/>
                      <a:pt x="673436" y="939340"/>
                      <a:pt x="556738" y="764984"/>
                    </a:cubicBezTo>
                    <a:cubicBezTo>
                      <a:pt x="742855" y="810649"/>
                      <a:pt x="914674" y="1028939"/>
                      <a:pt x="961606" y="1112772"/>
                    </a:cubicBezTo>
                    <a:cubicBezTo>
                      <a:pt x="936814" y="1008528"/>
                      <a:pt x="901297" y="906821"/>
                      <a:pt x="855517" y="809611"/>
                    </a:cubicBezTo>
                    <a:cubicBezTo>
                      <a:pt x="715180" y="739730"/>
                      <a:pt x="590064" y="648286"/>
                      <a:pt x="485473" y="539314"/>
                    </a:cubicBezTo>
                    <a:cubicBezTo>
                      <a:pt x="619123" y="576791"/>
                      <a:pt x="741241" y="654052"/>
                      <a:pt x="831071" y="760026"/>
                    </a:cubicBezTo>
                    <a:cubicBezTo>
                      <a:pt x="792210" y="684495"/>
                      <a:pt x="747006" y="611962"/>
                      <a:pt x="695807" y="543350"/>
                    </a:cubicBezTo>
                    <a:cubicBezTo>
                      <a:pt x="690618" y="544849"/>
                      <a:pt x="685429" y="546348"/>
                      <a:pt x="680239" y="547847"/>
                    </a:cubicBezTo>
                    <a:cubicBezTo>
                      <a:pt x="560197" y="518673"/>
                      <a:pt x="452032" y="455250"/>
                      <a:pt x="372350" y="368303"/>
                    </a:cubicBezTo>
                    <a:cubicBezTo>
                      <a:pt x="474749" y="385946"/>
                      <a:pt x="572651" y="428151"/>
                      <a:pt x="654870" y="490767"/>
                    </a:cubicBezTo>
                    <a:cubicBezTo>
                      <a:pt x="622698" y="451214"/>
                      <a:pt x="588334" y="413045"/>
                      <a:pt x="552240" y="376605"/>
                    </a:cubicBezTo>
                    <a:cubicBezTo>
                      <a:pt x="533214" y="375568"/>
                      <a:pt x="471636" y="364151"/>
                      <a:pt x="471636" y="364267"/>
                    </a:cubicBezTo>
                    <a:cubicBezTo>
                      <a:pt x="369813" y="337514"/>
                      <a:pt x="280099" y="292426"/>
                      <a:pt x="191307" y="241457"/>
                    </a:cubicBezTo>
                    <a:cubicBezTo>
                      <a:pt x="274794" y="242495"/>
                      <a:pt x="483974" y="331517"/>
                      <a:pt x="541286" y="365651"/>
                    </a:cubicBezTo>
                    <a:cubicBezTo>
                      <a:pt x="491816" y="316527"/>
                      <a:pt x="438771" y="270516"/>
                      <a:pt x="382728" y="227850"/>
                    </a:cubicBezTo>
                    <a:cubicBezTo>
                      <a:pt x="380653" y="228080"/>
                      <a:pt x="378577" y="228311"/>
                      <a:pt x="376501" y="228542"/>
                    </a:cubicBezTo>
                    <a:cubicBezTo>
                      <a:pt x="300163" y="221854"/>
                      <a:pt x="228668" y="188066"/>
                      <a:pt x="167552" y="145515"/>
                    </a:cubicBezTo>
                    <a:cubicBezTo>
                      <a:pt x="106896" y="102964"/>
                      <a:pt x="54659" y="51419"/>
                      <a:pt x="0" y="1834"/>
                    </a:cubicBezTo>
                    <a:cubicBezTo>
                      <a:pt x="182773" y="-18462"/>
                      <a:pt x="285634" y="134445"/>
                      <a:pt x="395067" y="226697"/>
                    </a:cubicBezTo>
                    <a:cubicBezTo>
                      <a:pt x="394721" y="226697"/>
                      <a:pt x="394490" y="226812"/>
                      <a:pt x="394144" y="226812"/>
                    </a:cubicBezTo>
                    <a:cubicBezTo>
                      <a:pt x="444883" y="264866"/>
                      <a:pt x="493200" y="305572"/>
                      <a:pt x="538749" y="348815"/>
                    </a:cubicBezTo>
                    <a:cubicBezTo>
                      <a:pt x="503808" y="244224"/>
                      <a:pt x="454685" y="142748"/>
                      <a:pt x="401294" y="42194"/>
                    </a:cubicBezTo>
                    <a:cubicBezTo>
                      <a:pt x="490663" y="118532"/>
                      <a:pt x="547167" y="224621"/>
                      <a:pt x="558698" y="333363"/>
                    </a:cubicBezTo>
                    <a:cubicBezTo>
                      <a:pt x="558698" y="333363"/>
                      <a:pt x="555239" y="353427"/>
                      <a:pt x="549934" y="359654"/>
                    </a:cubicBezTo>
                    <a:cubicBezTo>
                      <a:pt x="607822" y="415697"/>
                      <a:pt x="661328" y="475776"/>
                      <a:pt x="709645" y="539429"/>
                    </a:cubicBezTo>
                    <a:lnTo>
                      <a:pt x="709645" y="539429"/>
                    </a:lnTo>
                    <a:lnTo>
                      <a:pt x="709645" y="539429"/>
                    </a:lnTo>
                    <a:cubicBezTo>
                      <a:pt x="717025" y="549231"/>
                      <a:pt x="724290" y="559148"/>
                      <a:pt x="731554" y="569065"/>
                    </a:cubicBezTo>
                    <a:cubicBezTo>
                      <a:pt x="720138" y="520748"/>
                      <a:pt x="640110" y="283431"/>
                      <a:pt x="703764" y="99274"/>
                    </a:cubicBezTo>
                    <a:cubicBezTo>
                      <a:pt x="762228" y="247107"/>
                      <a:pt x="769032" y="427574"/>
                      <a:pt x="735014" y="573793"/>
                    </a:cubicBezTo>
                    <a:cubicBezTo>
                      <a:pt x="789673" y="649900"/>
                      <a:pt x="837413" y="730736"/>
                      <a:pt x="877427" y="814915"/>
                    </a:cubicBezTo>
                    <a:cubicBezTo>
                      <a:pt x="878349" y="733157"/>
                      <a:pt x="851827" y="441527"/>
                      <a:pt x="923437" y="258985"/>
                    </a:cubicBezTo>
                    <a:cubicBezTo>
                      <a:pt x="926897" y="352274"/>
                      <a:pt x="966334" y="466897"/>
                      <a:pt x="967833" y="559955"/>
                    </a:cubicBezTo>
                    <a:cubicBezTo>
                      <a:pt x="970024" y="649670"/>
                      <a:pt x="930472" y="753107"/>
                      <a:pt x="883654" y="828638"/>
                    </a:cubicBezTo>
                    <a:cubicBezTo>
                      <a:pt x="927589" y="923426"/>
                      <a:pt x="961837" y="1022366"/>
                      <a:pt x="986168" y="1123727"/>
                    </a:cubicBezTo>
                    <a:cubicBezTo>
                      <a:pt x="1019610" y="903477"/>
                      <a:pt x="1055357" y="659587"/>
                      <a:pt x="1188315" y="438414"/>
                    </a:cubicBezTo>
                    <a:cubicBezTo>
                      <a:pt x="1235363" y="667428"/>
                      <a:pt x="1036676" y="1071029"/>
                      <a:pt x="989397" y="1137796"/>
                    </a:cubicBezTo>
                    <a:cubicBezTo>
                      <a:pt x="1016035" y="1253571"/>
                      <a:pt x="1029527" y="1372345"/>
                      <a:pt x="1029988" y="1491234"/>
                    </a:cubicBezTo>
                    <a:cubicBezTo>
                      <a:pt x="1048554" y="1423545"/>
                      <a:pt x="1090182" y="1208714"/>
                      <a:pt x="1135846" y="1106661"/>
                    </a:cubicBezTo>
                    <a:cubicBezTo>
                      <a:pt x="1193965" y="985004"/>
                      <a:pt x="1241013" y="875455"/>
                      <a:pt x="1345027" y="775593"/>
                    </a:cubicBezTo>
                    <a:cubicBezTo>
                      <a:pt x="1341221" y="1098128"/>
                      <a:pt x="1210455" y="1325989"/>
                      <a:pt x="1030103" y="1507839"/>
                    </a:cubicBezTo>
                    <a:cubicBezTo>
                      <a:pt x="1029411" y="1642065"/>
                      <a:pt x="1012114" y="1776522"/>
                      <a:pt x="979250" y="1907173"/>
                    </a:cubicBezTo>
                    <a:cubicBezTo>
                      <a:pt x="979250" y="1907173"/>
                      <a:pt x="979250" y="1907288"/>
                      <a:pt x="979250" y="1907404"/>
                    </a:cubicBezTo>
                    <a:cubicBezTo>
                      <a:pt x="977059" y="1915706"/>
                      <a:pt x="968641" y="1921357"/>
                      <a:pt x="960684" y="1920204"/>
                    </a:cubicBezTo>
                    <a:cubicBezTo>
                      <a:pt x="952612" y="1918935"/>
                      <a:pt x="947884" y="1911324"/>
                      <a:pt x="949960" y="1903137"/>
                    </a:cubicBezTo>
                    <a:cubicBezTo>
                      <a:pt x="984669" y="1770987"/>
                      <a:pt x="1003235" y="1634570"/>
                      <a:pt x="1004503" y="1498038"/>
                    </a:cubicBezTo>
                    <a:close/>
                  </a:path>
                </a:pathLst>
              </a:custGeom>
              <a:ln/>
            </p:spPr>
            <p:style>
              <a:lnRef idx="1">
                <a:schemeClr val="accent4"/>
              </a:lnRef>
              <a:fillRef idx="3">
                <a:schemeClr val="accent4"/>
              </a:fillRef>
              <a:effectRef idx="2">
                <a:schemeClr val="accent4"/>
              </a:effectRef>
              <a:fontRef idx="minor">
                <a:schemeClr val="lt1"/>
              </a:fontRef>
            </p:style>
            <p:txBody>
              <a:bodyPr rtlCol="0" anchor="ctr"/>
              <a:lstStyle/>
              <a:p>
                <a:endParaRPr lang="en-US" dirty="0"/>
              </a:p>
            </p:txBody>
          </p:sp>
          <p:sp>
            <p:nvSpPr>
              <p:cNvPr id="154" name="Graphic 460">
                <a:extLst>
                  <a:ext uri="{FF2B5EF4-FFF2-40B4-BE49-F238E27FC236}">
                    <a16:creationId xmlns:a16="http://schemas.microsoft.com/office/drawing/2014/main" id="{2396DB03-9F01-48DA-B885-070D13353BD4}"/>
                  </a:ext>
                </a:extLst>
              </p:cNvPr>
              <p:cNvSpPr/>
              <p:nvPr/>
            </p:nvSpPr>
            <p:spPr>
              <a:xfrm rot="3519995">
                <a:off x="6757358" y="284073"/>
                <a:ext cx="1534375" cy="2297269"/>
              </a:xfrm>
              <a:custGeom>
                <a:avLst/>
                <a:gdLst>
                  <a:gd name="connsiteX0" fmla="*/ 1004503 w 1345026"/>
                  <a:gd name="connsiteY0" fmla="*/ 1498038 h 1920352"/>
                  <a:gd name="connsiteX1" fmla="*/ 491009 w 1345026"/>
                  <a:gd name="connsiteY1" fmla="*/ 967592 h 1920352"/>
                  <a:gd name="connsiteX2" fmla="*/ 1004503 w 1345026"/>
                  <a:gd name="connsiteY2" fmla="*/ 1488928 h 1920352"/>
                  <a:gd name="connsiteX3" fmla="*/ 965758 w 1345026"/>
                  <a:gd name="connsiteY3" fmla="*/ 1130761 h 1920352"/>
                  <a:gd name="connsiteX4" fmla="*/ 556738 w 1345026"/>
                  <a:gd name="connsiteY4" fmla="*/ 764984 h 1920352"/>
                  <a:gd name="connsiteX5" fmla="*/ 961606 w 1345026"/>
                  <a:gd name="connsiteY5" fmla="*/ 1112772 h 1920352"/>
                  <a:gd name="connsiteX6" fmla="*/ 855517 w 1345026"/>
                  <a:gd name="connsiteY6" fmla="*/ 809611 h 1920352"/>
                  <a:gd name="connsiteX7" fmla="*/ 485473 w 1345026"/>
                  <a:gd name="connsiteY7" fmla="*/ 539314 h 1920352"/>
                  <a:gd name="connsiteX8" fmla="*/ 831071 w 1345026"/>
                  <a:gd name="connsiteY8" fmla="*/ 760026 h 1920352"/>
                  <a:gd name="connsiteX9" fmla="*/ 695807 w 1345026"/>
                  <a:gd name="connsiteY9" fmla="*/ 543350 h 1920352"/>
                  <a:gd name="connsiteX10" fmla="*/ 680239 w 1345026"/>
                  <a:gd name="connsiteY10" fmla="*/ 547847 h 1920352"/>
                  <a:gd name="connsiteX11" fmla="*/ 372350 w 1345026"/>
                  <a:gd name="connsiteY11" fmla="*/ 368303 h 1920352"/>
                  <a:gd name="connsiteX12" fmla="*/ 654870 w 1345026"/>
                  <a:gd name="connsiteY12" fmla="*/ 490767 h 1920352"/>
                  <a:gd name="connsiteX13" fmla="*/ 552240 w 1345026"/>
                  <a:gd name="connsiteY13" fmla="*/ 376605 h 1920352"/>
                  <a:gd name="connsiteX14" fmla="*/ 471636 w 1345026"/>
                  <a:gd name="connsiteY14" fmla="*/ 364267 h 1920352"/>
                  <a:gd name="connsiteX15" fmla="*/ 191307 w 1345026"/>
                  <a:gd name="connsiteY15" fmla="*/ 241457 h 1920352"/>
                  <a:gd name="connsiteX16" fmla="*/ 541286 w 1345026"/>
                  <a:gd name="connsiteY16" fmla="*/ 365651 h 1920352"/>
                  <a:gd name="connsiteX17" fmla="*/ 382728 w 1345026"/>
                  <a:gd name="connsiteY17" fmla="*/ 227850 h 1920352"/>
                  <a:gd name="connsiteX18" fmla="*/ 376501 w 1345026"/>
                  <a:gd name="connsiteY18" fmla="*/ 228542 h 1920352"/>
                  <a:gd name="connsiteX19" fmla="*/ 167552 w 1345026"/>
                  <a:gd name="connsiteY19" fmla="*/ 145515 h 1920352"/>
                  <a:gd name="connsiteX20" fmla="*/ 0 w 1345026"/>
                  <a:gd name="connsiteY20" fmla="*/ 1834 h 1920352"/>
                  <a:gd name="connsiteX21" fmla="*/ 395067 w 1345026"/>
                  <a:gd name="connsiteY21" fmla="*/ 226697 h 1920352"/>
                  <a:gd name="connsiteX22" fmla="*/ 394144 w 1345026"/>
                  <a:gd name="connsiteY22" fmla="*/ 226812 h 1920352"/>
                  <a:gd name="connsiteX23" fmla="*/ 538749 w 1345026"/>
                  <a:gd name="connsiteY23" fmla="*/ 348815 h 1920352"/>
                  <a:gd name="connsiteX24" fmla="*/ 401294 w 1345026"/>
                  <a:gd name="connsiteY24" fmla="*/ 42194 h 1920352"/>
                  <a:gd name="connsiteX25" fmla="*/ 558698 w 1345026"/>
                  <a:gd name="connsiteY25" fmla="*/ 333363 h 1920352"/>
                  <a:gd name="connsiteX26" fmla="*/ 549934 w 1345026"/>
                  <a:gd name="connsiteY26" fmla="*/ 359654 h 1920352"/>
                  <a:gd name="connsiteX27" fmla="*/ 709645 w 1345026"/>
                  <a:gd name="connsiteY27" fmla="*/ 539429 h 1920352"/>
                  <a:gd name="connsiteX28" fmla="*/ 709645 w 1345026"/>
                  <a:gd name="connsiteY28" fmla="*/ 539429 h 1920352"/>
                  <a:gd name="connsiteX29" fmla="*/ 709645 w 1345026"/>
                  <a:gd name="connsiteY29" fmla="*/ 539429 h 1920352"/>
                  <a:gd name="connsiteX30" fmla="*/ 731554 w 1345026"/>
                  <a:gd name="connsiteY30" fmla="*/ 569065 h 1920352"/>
                  <a:gd name="connsiteX31" fmla="*/ 703764 w 1345026"/>
                  <a:gd name="connsiteY31" fmla="*/ 99274 h 1920352"/>
                  <a:gd name="connsiteX32" fmla="*/ 735014 w 1345026"/>
                  <a:gd name="connsiteY32" fmla="*/ 573793 h 1920352"/>
                  <a:gd name="connsiteX33" fmla="*/ 877427 w 1345026"/>
                  <a:gd name="connsiteY33" fmla="*/ 814915 h 1920352"/>
                  <a:gd name="connsiteX34" fmla="*/ 923437 w 1345026"/>
                  <a:gd name="connsiteY34" fmla="*/ 258985 h 1920352"/>
                  <a:gd name="connsiteX35" fmla="*/ 967833 w 1345026"/>
                  <a:gd name="connsiteY35" fmla="*/ 559955 h 1920352"/>
                  <a:gd name="connsiteX36" fmla="*/ 883654 w 1345026"/>
                  <a:gd name="connsiteY36" fmla="*/ 828638 h 1920352"/>
                  <a:gd name="connsiteX37" fmla="*/ 986168 w 1345026"/>
                  <a:gd name="connsiteY37" fmla="*/ 1123727 h 1920352"/>
                  <a:gd name="connsiteX38" fmla="*/ 1188315 w 1345026"/>
                  <a:gd name="connsiteY38" fmla="*/ 438414 h 1920352"/>
                  <a:gd name="connsiteX39" fmla="*/ 989397 w 1345026"/>
                  <a:gd name="connsiteY39" fmla="*/ 1137796 h 1920352"/>
                  <a:gd name="connsiteX40" fmla="*/ 1029988 w 1345026"/>
                  <a:gd name="connsiteY40" fmla="*/ 1491234 h 1920352"/>
                  <a:gd name="connsiteX41" fmla="*/ 1135846 w 1345026"/>
                  <a:gd name="connsiteY41" fmla="*/ 1106661 h 1920352"/>
                  <a:gd name="connsiteX42" fmla="*/ 1345027 w 1345026"/>
                  <a:gd name="connsiteY42" fmla="*/ 775593 h 1920352"/>
                  <a:gd name="connsiteX43" fmla="*/ 1030103 w 1345026"/>
                  <a:gd name="connsiteY43" fmla="*/ 1507839 h 1920352"/>
                  <a:gd name="connsiteX44" fmla="*/ 979250 w 1345026"/>
                  <a:gd name="connsiteY44" fmla="*/ 1907173 h 1920352"/>
                  <a:gd name="connsiteX45" fmla="*/ 979250 w 1345026"/>
                  <a:gd name="connsiteY45" fmla="*/ 1907404 h 1920352"/>
                  <a:gd name="connsiteX46" fmla="*/ 960684 w 1345026"/>
                  <a:gd name="connsiteY46" fmla="*/ 1920204 h 1920352"/>
                  <a:gd name="connsiteX47" fmla="*/ 949960 w 1345026"/>
                  <a:gd name="connsiteY47" fmla="*/ 1903137 h 1920352"/>
                  <a:gd name="connsiteX48" fmla="*/ 1004503 w 1345026"/>
                  <a:gd name="connsiteY48" fmla="*/ 1498038 h 19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45026" h="1920352">
                    <a:moveTo>
                      <a:pt x="1004503" y="1498038"/>
                    </a:moveTo>
                    <a:cubicBezTo>
                      <a:pt x="760383" y="1317917"/>
                      <a:pt x="666517" y="1136527"/>
                      <a:pt x="491009" y="967592"/>
                    </a:cubicBezTo>
                    <a:cubicBezTo>
                      <a:pt x="788635" y="1063072"/>
                      <a:pt x="980749" y="1414089"/>
                      <a:pt x="1004503" y="1488928"/>
                    </a:cubicBezTo>
                    <a:cubicBezTo>
                      <a:pt x="1005080" y="1368540"/>
                      <a:pt x="992280" y="1248151"/>
                      <a:pt x="965758" y="1130761"/>
                    </a:cubicBezTo>
                    <a:cubicBezTo>
                      <a:pt x="822653" y="1008874"/>
                      <a:pt x="673436" y="939340"/>
                      <a:pt x="556738" y="764984"/>
                    </a:cubicBezTo>
                    <a:cubicBezTo>
                      <a:pt x="742855" y="810649"/>
                      <a:pt x="914674" y="1028939"/>
                      <a:pt x="961606" y="1112772"/>
                    </a:cubicBezTo>
                    <a:cubicBezTo>
                      <a:pt x="936814" y="1008528"/>
                      <a:pt x="901297" y="906821"/>
                      <a:pt x="855517" y="809611"/>
                    </a:cubicBezTo>
                    <a:cubicBezTo>
                      <a:pt x="715180" y="739730"/>
                      <a:pt x="590064" y="648286"/>
                      <a:pt x="485473" y="539314"/>
                    </a:cubicBezTo>
                    <a:cubicBezTo>
                      <a:pt x="619123" y="576791"/>
                      <a:pt x="741241" y="654052"/>
                      <a:pt x="831071" y="760026"/>
                    </a:cubicBezTo>
                    <a:cubicBezTo>
                      <a:pt x="792210" y="684495"/>
                      <a:pt x="747006" y="611962"/>
                      <a:pt x="695807" y="543350"/>
                    </a:cubicBezTo>
                    <a:cubicBezTo>
                      <a:pt x="690618" y="544849"/>
                      <a:pt x="685429" y="546348"/>
                      <a:pt x="680239" y="547847"/>
                    </a:cubicBezTo>
                    <a:cubicBezTo>
                      <a:pt x="560197" y="518673"/>
                      <a:pt x="452032" y="455250"/>
                      <a:pt x="372350" y="368303"/>
                    </a:cubicBezTo>
                    <a:cubicBezTo>
                      <a:pt x="474749" y="385946"/>
                      <a:pt x="572651" y="428151"/>
                      <a:pt x="654870" y="490767"/>
                    </a:cubicBezTo>
                    <a:cubicBezTo>
                      <a:pt x="622698" y="451214"/>
                      <a:pt x="588334" y="413045"/>
                      <a:pt x="552240" y="376605"/>
                    </a:cubicBezTo>
                    <a:cubicBezTo>
                      <a:pt x="533214" y="375568"/>
                      <a:pt x="471636" y="364151"/>
                      <a:pt x="471636" y="364267"/>
                    </a:cubicBezTo>
                    <a:cubicBezTo>
                      <a:pt x="369813" y="337514"/>
                      <a:pt x="280099" y="292426"/>
                      <a:pt x="191307" y="241457"/>
                    </a:cubicBezTo>
                    <a:cubicBezTo>
                      <a:pt x="274794" y="242495"/>
                      <a:pt x="483974" y="331517"/>
                      <a:pt x="541286" y="365651"/>
                    </a:cubicBezTo>
                    <a:cubicBezTo>
                      <a:pt x="491816" y="316527"/>
                      <a:pt x="438771" y="270516"/>
                      <a:pt x="382728" y="227850"/>
                    </a:cubicBezTo>
                    <a:cubicBezTo>
                      <a:pt x="380653" y="228080"/>
                      <a:pt x="378577" y="228311"/>
                      <a:pt x="376501" y="228542"/>
                    </a:cubicBezTo>
                    <a:cubicBezTo>
                      <a:pt x="300163" y="221854"/>
                      <a:pt x="228668" y="188066"/>
                      <a:pt x="167552" y="145515"/>
                    </a:cubicBezTo>
                    <a:cubicBezTo>
                      <a:pt x="106896" y="102964"/>
                      <a:pt x="54659" y="51419"/>
                      <a:pt x="0" y="1834"/>
                    </a:cubicBezTo>
                    <a:cubicBezTo>
                      <a:pt x="182773" y="-18462"/>
                      <a:pt x="285634" y="134445"/>
                      <a:pt x="395067" y="226697"/>
                    </a:cubicBezTo>
                    <a:cubicBezTo>
                      <a:pt x="394721" y="226697"/>
                      <a:pt x="394490" y="226812"/>
                      <a:pt x="394144" y="226812"/>
                    </a:cubicBezTo>
                    <a:cubicBezTo>
                      <a:pt x="444883" y="264866"/>
                      <a:pt x="493200" y="305572"/>
                      <a:pt x="538749" y="348815"/>
                    </a:cubicBezTo>
                    <a:cubicBezTo>
                      <a:pt x="503808" y="244224"/>
                      <a:pt x="454685" y="142748"/>
                      <a:pt x="401294" y="42194"/>
                    </a:cubicBezTo>
                    <a:cubicBezTo>
                      <a:pt x="490663" y="118532"/>
                      <a:pt x="547167" y="224621"/>
                      <a:pt x="558698" y="333363"/>
                    </a:cubicBezTo>
                    <a:cubicBezTo>
                      <a:pt x="558698" y="333363"/>
                      <a:pt x="555239" y="353427"/>
                      <a:pt x="549934" y="359654"/>
                    </a:cubicBezTo>
                    <a:cubicBezTo>
                      <a:pt x="607822" y="415697"/>
                      <a:pt x="661328" y="475776"/>
                      <a:pt x="709645" y="539429"/>
                    </a:cubicBezTo>
                    <a:lnTo>
                      <a:pt x="709645" y="539429"/>
                    </a:lnTo>
                    <a:lnTo>
                      <a:pt x="709645" y="539429"/>
                    </a:lnTo>
                    <a:cubicBezTo>
                      <a:pt x="717025" y="549231"/>
                      <a:pt x="724290" y="559148"/>
                      <a:pt x="731554" y="569065"/>
                    </a:cubicBezTo>
                    <a:cubicBezTo>
                      <a:pt x="720138" y="520748"/>
                      <a:pt x="640110" y="283431"/>
                      <a:pt x="703764" y="99274"/>
                    </a:cubicBezTo>
                    <a:cubicBezTo>
                      <a:pt x="762228" y="247107"/>
                      <a:pt x="769032" y="427574"/>
                      <a:pt x="735014" y="573793"/>
                    </a:cubicBezTo>
                    <a:cubicBezTo>
                      <a:pt x="789673" y="649900"/>
                      <a:pt x="837413" y="730736"/>
                      <a:pt x="877427" y="814915"/>
                    </a:cubicBezTo>
                    <a:cubicBezTo>
                      <a:pt x="878349" y="733157"/>
                      <a:pt x="851827" y="441527"/>
                      <a:pt x="923437" y="258985"/>
                    </a:cubicBezTo>
                    <a:cubicBezTo>
                      <a:pt x="926897" y="352274"/>
                      <a:pt x="966334" y="466897"/>
                      <a:pt x="967833" y="559955"/>
                    </a:cubicBezTo>
                    <a:cubicBezTo>
                      <a:pt x="970024" y="649670"/>
                      <a:pt x="930472" y="753107"/>
                      <a:pt x="883654" y="828638"/>
                    </a:cubicBezTo>
                    <a:cubicBezTo>
                      <a:pt x="927589" y="923426"/>
                      <a:pt x="961837" y="1022366"/>
                      <a:pt x="986168" y="1123727"/>
                    </a:cubicBezTo>
                    <a:cubicBezTo>
                      <a:pt x="1019610" y="903477"/>
                      <a:pt x="1055357" y="659587"/>
                      <a:pt x="1188315" y="438414"/>
                    </a:cubicBezTo>
                    <a:cubicBezTo>
                      <a:pt x="1235363" y="667428"/>
                      <a:pt x="1036676" y="1071029"/>
                      <a:pt x="989397" y="1137796"/>
                    </a:cubicBezTo>
                    <a:cubicBezTo>
                      <a:pt x="1016035" y="1253571"/>
                      <a:pt x="1029527" y="1372345"/>
                      <a:pt x="1029988" y="1491234"/>
                    </a:cubicBezTo>
                    <a:cubicBezTo>
                      <a:pt x="1048554" y="1423545"/>
                      <a:pt x="1090182" y="1208714"/>
                      <a:pt x="1135846" y="1106661"/>
                    </a:cubicBezTo>
                    <a:cubicBezTo>
                      <a:pt x="1193965" y="985004"/>
                      <a:pt x="1241013" y="875455"/>
                      <a:pt x="1345027" y="775593"/>
                    </a:cubicBezTo>
                    <a:cubicBezTo>
                      <a:pt x="1341221" y="1098128"/>
                      <a:pt x="1210455" y="1325989"/>
                      <a:pt x="1030103" y="1507839"/>
                    </a:cubicBezTo>
                    <a:cubicBezTo>
                      <a:pt x="1029411" y="1642065"/>
                      <a:pt x="1012114" y="1776522"/>
                      <a:pt x="979250" y="1907173"/>
                    </a:cubicBezTo>
                    <a:cubicBezTo>
                      <a:pt x="979250" y="1907173"/>
                      <a:pt x="979250" y="1907288"/>
                      <a:pt x="979250" y="1907404"/>
                    </a:cubicBezTo>
                    <a:cubicBezTo>
                      <a:pt x="977059" y="1915706"/>
                      <a:pt x="968641" y="1921357"/>
                      <a:pt x="960684" y="1920204"/>
                    </a:cubicBezTo>
                    <a:cubicBezTo>
                      <a:pt x="952612" y="1918935"/>
                      <a:pt x="947884" y="1911324"/>
                      <a:pt x="949960" y="1903137"/>
                    </a:cubicBezTo>
                    <a:cubicBezTo>
                      <a:pt x="984669" y="1770987"/>
                      <a:pt x="1003235" y="1634570"/>
                      <a:pt x="1004503" y="1498038"/>
                    </a:cubicBezTo>
                    <a:close/>
                  </a:path>
                </a:pathLst>
              </a:custGeom>
              <a:ln/>
            </p:spPr>
            <p:style>
              <a:lnRef idx="1">
                <a:schemeClr val="accent4"/>
              </a:lnRef>
              <a:fillRef idx="3">
                <a:schemeClr val="accent4"/>
              </a:fillRef>
              <a:effectRef idx="2">
                <a:schemeClr val="accent4"/>
              </a:effectRef>
              <a:fontRef idx="minor">
                <a:schemeClr val="lt1"/>
              </a:fontRef>
            </p:style>
            <p:txBody>
              <a:bodyPr rtlCol="0" anchor="ctr"/>
              <a:lstStyle/>
              <a:p>
                <a:endParaRPr lang="en-US" dirty="0"/>
              </a:p>
            </p:txBody>
          </p:sp>
        </p:grpSp>
        <p:cxnSp>
          <p:nvCxnSpPr>
            <p:cNvPr id="156" name="Straight Connector 155">
              <a:extLst>
                <a:ext uri="{FF2B5EF4-FFF2-40B4-BE49-F238E27FC236}">
                  <a16:creationId xmlns:a16="http://schemas.microsoft.com/office/drawing/2014/main" id="{567D4D9C-7025-420F-8AF0-65F7892BBA55}"/>
                </a:ext>
              </a:extLst>
            </p:cNvPr>
            <p:cNvCxnSpPr>
              <a:cxnSpLocks/>
              <a:stCxn id="154" idx="44"/>
            </p:cNvCxnSpPr>
            <p:nvPr/>
          </p:nvCxnSpPr>
          <p:spPr>
            <a:xfrm flipH="1" flipV="1">
              <a:off x="1699893" y="2178887"/>
              <a:ext cx="5053728" cy="20282"/>
            </a:xfrm>
            <a:prstGeom prst="line">
              <a:avLst/>
            </a:prstGeom>
            <a:ln w="38100"/>
          </p:spPr>
          <p:style>
            <a:lnRef idx="3">
              <a:schemeClr val="accent4"/>
            </a:lnRef>
            <a:fillRef idx="0">
              <a:schemeClr val="accent4"/>
            </a:fillRef>
            <a:effectRef idx="2">
              <a:schemeClr val="accent4"/>
            </a:effectRef>
            <a:fontRef idx="minor">
              <a:schemeClr val="tx1"/>
            </a:fontRef>
          </p:style>
        </p:cxnSp>
      </p:grpSp>
      <p:cxnSp>
        <p:nvCxnSpPr>
          <p:cNvPr id="292" name="Straight Connector 20">
            <a:extLst>
              <a:ext uri="{FF2B5EF4-FFF2-40B4-BE49-F238E27FC236}">
                <a16:creationId xmlns:a16="http://schemas.microsoft.com/office/drawing/2014/main" id="{EA20742F-2176-4D34-A562-71B45EA5D1B0}"/>
              </a:ext>
            </a:extLst>
          </p:cNvPr>
          <p:cNvCxnSpPr>
            <a:cxnSpLocks/>
          </p:cNvCxnSpPr>
          <p:nvPr/>
        </p:nvCxnSpPr>
        <p:spPr>
          <a:xfrm>
            <a:off x="15061246" y="15246350"/>
            <a:ext cx="28005054" cy="0"/>
          </a:xfrm>
          <a:prstGeom prst="straightConnector1">
            <a:avLst/>
          </a:prstGeom>
          <a:ln w="41275"/>
          <a:effectLst>
            <a:outerShdw blurRad="50800" dist="38100" dir="5400000" algn="t"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pic>
        <p:nvPicPr>
          <p:cNvPr id="297" name="Picture 296">
            <a:extLst>
              <a:ext uri="{FF2B5EF4-FFF2-40B4-BE49-F238E27FC236}">
                <a16:creationId xmlns:a16="http://schemas.microsoft.com/office/drawing/2014/main" id="{88C486FF-B212-47D9-AE0C-0C7A8F978DC4}"/>
              </a:ext>
            </a:extLst>
          </p:cNvPr>
          <p:cNvPicPr>
            <a:picLocks noChangeAspect="1"/>
          </p:cNvPicPr>
          <p:nvPr/>
        </p:nvPicPr>
        <p:blipFill>
          <a:blip r:embed="rId5"/>
          <a:stretch>
            <a:fillRect/>
          </a:stretch>
        </p:blipFill>
        <p:spPr>
          <a:xfrm flipH="1">
            <a:off x="29063773" y="16046145"/>
            <a:ext cx="2499136" cy="1517693"/>
          </a:xfrm>
          <a:prstGeom prst="rect">
            <a:avLst/>
          </a:prstGeom>
          <a:effectLst>
            <a:outerShdw blurRad="50800" dist="38100" dir="18900000" algn="bl" rotWithShape="0">
              <a:prstClr val="black">
                <a:alpha val="40000"/>
              </a:prstClr>
            </a:outerShdw>
          </a:effectLst>
        </p:spPr>
      </p:pic>
      <p:pic>
        <p:nvPicPr>
          <p:cNvPr id="302" name="Google Shape;388;p37">
            <a:extLst>
              <a:ext uri="{FF2B5EF4-FFF2-40B4-BE49-F238E27FC236}">
                <a16:creationId xmlns:a16="http://schemas.microsoft.com/office/drawing/2014/main" id="{DA033C4C-D29D-48A0-81E4-F7C9AB91A1F4}"/>
              </a:ext>
            </a:extLst>
          </p:cNvPr>
          <p:cNvPicPr preferRelativeResize="0"/>
          <p:nvPr/>
        </p:nvPicPr>
        <p:blipFill>
          <a:blip r:embed="rId6">
            <a:alphaModFix/>
            <a:duotone>
              <a:prstClr val="black"/>
              <a:schemeClr val="accent2">
                <a:tint val="45000"/>
                <a:satMod val="400000"/>
              </a:schemeClr>
            </a:duotone>
          </a:blip>
          <a:stretch>
            <a:fillRect/>
          </a:stretch>
        </p:blipFill>
        <p:spPr>
          <a:xfrm rot="1682930">
            <a:off x="13685167" y="1520347"/>
            <a:ext cx="1439695" cy="1770045"/>
          </a:xfrm>
          <a:prstGeom prst="rect">
            <a:avLst/>
          </a:prstGeom>
          <a:noFill/>
          <a:ln>
            <a:noFill/>
          </a:ln>
          <a:effectLst>
            <a:outerShdw blurRad="50800" dist="38100" dir="18900000" algn="bl" rotWithShape="0">
              <a:prstClr val="black">
                <a:alpha val="40000"/>
              </a:prstClr>
            </a:outerShdw>
          </a:effectLst>
        </p:spPr>
      </p:pic>
      <p:pic>
        <p:nvPicPr>
          <p:cNvPr id="305" name="Picture 304">
            <a:extLst>
              <a:ext uri="{FF2B5EF4-FFF2-40B4-BE49-F238E27FC236}">
                <a16:creationId xmlns:a16="http://schemas.microsoft.com/office/drawing/2014/main" id="{2AC48FAA-F342-4095-976D-A63468A4D62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486682" y="28217355"/>
            <a:ext cx="1659931" cy="2145044"/>
          </a:xfrm>
          <a:prstGeom prst="rect">
            <a:avLst/>
          </a:prstGeom>
        </p:spPr>
      </p:pic>
      <p:cxnSp>
        <p:nvCxnSpPr>
          <p:cNvPr id="306" name="Straight Connector 20">
            <a:extLst>
              <a:ext uri="{FF2B5EF4-FFF2-40B4-BE49-F238E27FC236}">
                <a16:creationId xmlns:a16="http://schemas.microsoft.com/office/drawing/2014/main" id="{CF1F5D6C-F588-4146-847F-FD2E5EEDF66F}"/>
              </a:ext>
            </a:extLst>
          </p:cNvPr>
          <p:cNvCxnSpPr>
            <a:cxnSpLocks/>
          </p:cNvCxnSpPr>
          <p:nvPr/>
        </p:nvCxnSpPr>
        <p:spPr>
          <a:xfrm>
            <a:off x="14778192" y="29016901"/>
            <a:ext cx="27828000" cy="0"/>
          </a:xfrm>
          <a:prstGeom prst="straightConnector1">
            <a:avLst/>
          </a:prstGeom>
          <a:ln w="63500"/>
        </p:spPr>
        <p:style>
          <a:lnRef idx="3">
            <a:schemeClr val="accent6"/>
          </a:lnRef>
          <a:fillRef idx="0">
            <a:schemeClr val="accent6"/>
          </a:fillRef>
          <a:effectRef idx="2">
            <a:schemeClr val="accent6"/>
          </a:effectRef>
          <a:fontRef idx="minor">
            <a:schemeClr val="tx1"/>
          </a:fontRef>
        </p:style>
      </p:cxnSp>
      <p:cxnSp>
        <p:nvCxnSpPr>
          <p:cNvPr id="5" name="Straight Connector 20"/>
          <p:cNvCxnSpPr>
            <a:cxnSpLocks/>
          </p:cNvCxnSpPr>
          <p:nvPr/>
        </p:nvCxnSpPr>
        <p:spPr>
          <a:xfrm>
            <a:off x="27995972" y="17657260"/>
            <a:ext cx="0" cy="11246987"/>
          </a:xfrm>
          <a:prstGeom prst="straightConnector1">
            <a:avLst/>
          </a:prstGeom>
          <a:noFill/>
          <a:ln w="53977" cap="flat">
            <a:solidFill>
              <a:srgbClr val="000000"/>
            </a:solidFill>
            <a:prstDash val="solid"/>
            <a:miter/>
          </a:ln>
          <a:effectLst>
            <a:outerShdw blurRad="50800" dist="38100" dir="18900000" algn="bl" rotWithShape="0">
              <a:prstClr val="black">
                <a:alpha val="40000"/>
              </a:prstClr>
            </a:outerShdw>
          </a:effectLst>
        </p:spPr>
      </p:cxnSp>
      <p:pic>
        <p:nvPicPr>
          <p:cNvPr id="324" name="Google Shape;444;p42">
            <a:extLst>
              <a:ext uri="{FF2B5EF4-FFF2-40B4-BE49-F238E27FC236}">
                <a16:creationId xmlns:a16="http://schemas.microsoft.com/office/drawing/2014/main" id="{85A141D0-9887-4D47-AD03-A3B05B0EE2DE}"/>
              </a:ext>
            </a:extLst>
          </p:cNvPr>
          <p:cNvPicPr preferRelativeResize="0"/>
          <p:nvPr/>
        </p:nvPicPr>
        <p:blipFill>
          <a:blip r:embed="rId19">
            <a:alphaModFix/>
          </a:blip>
          <a:stretch>
            <a:fillRect/>
          </a:stretch>
        </p:blipFill>
        <p:spPr>
          <a:xfrm flipH="1">
            <a:off x="27236660" y="16002023"/>
            <a:ext cx="1518624" cy="1552942"/>
          </a:xfrm>
          <a:prstGeom prst="rect">
            <a:avLst/>
          </a:prstGeom>
          <a:noFill/>
          <a:ln>
            <a:noFill/>
          </a:ln>
          <a:effectLst>
            <a:outerShdw blurRad="50800" dist="38100" dir="18900000" algn="bl" rotWithShape="0">
              <a:prstClr val="black">
                <a:alpha val="40000"/>
              </a:prstClr>
            </a:outerShdw>
          </a:effectLst>
        </p:spPr>
      </p:pic>
      <p:sp>
        <p:nvSpPr>
          <p:cNvPr id="333" name="TextBox 332">
            <a:extLst>
              <a:ext uri="{FF2B5EF4-FFF2-40B4-BE49-F238E27FC236}">
                <a16:creationId xmlns:a16="http://schemas.microsoft.com/office/drawing/2014/main" id="{E75762C6-E981-4738-B343-8DBBCFBA360B}"/>
              </a:ext>
            </a:extLst>
          </p:cNvPr>
          <p:cNvSpPr txBox="1"/>
          <p:nvPr/>
        </p:nvSpPr>
        <p:spPr>
          <a:xfrm>
            <a:off x="567240" y="28229441"/>
            <a:ext cx="1743529" cy="369332"/>
          </a:xfrm>
          <a:prstGeom prst="rect">
            <a:avLst/>
          </a:prstGeom>
          <a:noFill/>
        </p:spPr>
        <p:txBody>
          <a:bodyPr wrap="square" lIns="0" tIns="0" rIns="0" bIns="0" rtlCol="0">
            <a:spAutoFit/>
          </a:bodyPr>
          <a:lstStyle/>
          <a:p>
            <a:r>
              <a:rPr lang="en-US" sz="2400" b="1" dirty="0">
                <a:effectLst>
                  <a:outerShdw blurRad="38100" dist="38100" dir="2700000" algn="tl">
                    <a:srgbClr val="000000">
                      <a:alpha val="43137"/>
                    </a:srgbClr>
                  </a:outerShdw>
                </a:effectLst>
              </a:rPr>
              <a:t>References</a:t>
            </a:r>
          </a:p>
        </p:txBody>
      </p:sp>
      <p:pic>
        <p:nvPicPr>
          <p:cNvPr id="334" name="Graphic 333">
            <a:extLst>
              <a:ext uri="{FF2B5EF4-FFF2-40B4-BE49-F238E27FC236}">
                <a16:creationId xmlns:a16="http://schemas.microsoft.com/office/drawing/2014/main" id="{84E7524F-468E-4FFD-88E7-035A3FE9A53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743" y="28063422"/>
            <a:ext cx="547482" cy="547482"/>
          </a:xfrm>
          <a:prstGeom prst="rect">
            <a:avLst/>
          </a:prstGeom>
        </p:spPr>
      </p:pic>
      <p:grpSp>
        <p:nvGrpSpPr>
          <p:cNvPr id="552" name="Graphic 1287">
            <a:extLst>
              <a:ext uri="{FF2B5EF4-FFF2-40B4-BE49-F238E27FC236}">
                <a16:creationId xmlns:a16="http://schemas.microsoft.com/office/drawing/2014/main" id="{711E0BC0-73D2-4F6B-BDA2-E4B61CA76CC3}"/>
              </a:ext>
            </a:extLst>
          </p:cNvPr>
          <p:cNvGrpSpPr/>
          <p:nvPr/>
        </p:nvGrpSpPr>
        <p:grpSpPr>
          <a:xfrm rot="1292714">
            <a:off x="23006034" y="3598951"/>
            <a:ext cx="1173139" cy="901369"/>
            <a:chOff x="6781382" y="3074167"/>
            <a:chExt cx="3780723" cy="2818671"/>
          </a:xfrm>
          <a:effectLst>
            <a:outerShdw blurRad="50800" dist="38100" dir="18900000" algn="bl" rotWithShape="0">
              <a:prstClr val="black">
                <a:alpha val="40000"/>
              </a:prstClr>
            </a:outerShdw>
          </a:effectLst>
        </p:grpSpPr>
        <p:sp>
          <p:nvSpPr>
            <p:cNvPr id="553" name="Freeform: Shape 552">
              <a:extLst>
                <a:ext uri="{FF2B5EF4-FFF2-40B4-BE49-F238E27FC236}">
                  <a16:creationId xmlns:a16="http://schemas.microsoft.com/office/drawing/2014/main" id="{4FD4BFCD-B8E9-4F06-893F-D0416ADA99D2}"/>
                </a:ext>
              </a:extLst>
            </p:cNvPr>
            <p:cNvSpPr/>
            <p:nvPr/>
          </p:nvSpPr>
          <p:spPr>
            <a:xfrm>
              <a:off x="8051053" y="3974665"/>
              <a:ext cx="1756792" cy="364916"/>
            </a:xfrm>
            <a:custGeom>
              <a:avLst/>
              <a:gdLst>
                <a:gd name="connsiteX0" fmla="*/ 1495879 w 1756792"/>
                <a:gd name="connsiteY0" fmla="*/ 235695 h 364916"/>
                <a:gd name="connsiteX1" fmla="*/ 679659 w 1756792"/>
                <a:gd name="connsiteY1" fmla="*/ 155130 h 364916"/>
                <a:gd name="connsiteX2" fmla="*/ 45425 w 1756792"/>
                <a:gd name="connsiteY2" fmla="*/ 11999 h 364916"/>
                <a:gd name="connsiteX3" fmla="*/ 0 w 1756792"/>
                <a:gd name="connsiteY3" fmla="*/ 0 h 364916"/>
                <a:gd name="connsiteX4" fmla="*/ 73137 w 1756792"/>
                <a:gd name="connsiteY4" fmla="*/ 249980 h 364916"/>
                <a:gd name="connsiteX5" fmla="*/ 481961 w 1756792"/>
                <a:gd name="connsiteY5" fmla="*/ 332544 h 364916"/>
                <a:gd name="connsiteX6" fmla="*/ 611093 w 1756792"/>
                <a:gd name="connsiteY6" fmla="*/ 323402 h 364916"/>
                <a:gd name="connsiteX7" fmla="*/ 1194760 w 1756792"/>
                <a:gd name="connsiteY7" fmla="*/ 364828 h 364916"/>
                <a:gd name="connsiteX8" fmla="*/ 1458453 w 1756792"/>
                <a:gd name="connsiteY8" fmla="*/ 269692 h 364916"/>
                <a:gd name="connsiteX9" fmla="*/ 1524448 w 1756792"/>
                <a:gd name="connsiteY9" fmla="*/ 235981 h 364916"/>
                <a:gd name="connsiteX10" fmla="*/ 1495879 w 1756792"/>
                <a:gd name="connsiteY10" fmla="*/ 235695 h 36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6792" h="364916">
                  <a:moveTo>
                    <a:pt x="1495879" y="235695"/>
                  </a:moveTo>
                  <a:cubicBezTo>
                    <a:pt x="1138479" y="231410"/>
                    <a:pt x="857931" y="185128"/>
                    <a:pt x="679659" y="155130"/>
                  </a:cubicBezTo>
                  <a:cubicBezTo>
                    <a:pt x="429108" y="112848"/>
                    <a:pt x="241980" y="63995"/>
                    <a:pt x="45425" y="11999"/>
                  </a:cubicBezTo>
                  <a:cubicBezTo>
                    <a:pt x="30283" y="7999"/>
                    <a:pt x="15142" y="4000"/>
                    <a:pt x="0" y="0"/>
                  </a:cubicBezTo>
                  <a:cubicBezTo>
                    <a:pt x="4000" y="87422"/>
                    <a:pt x="30569" y="178271"/>
                    <a:pt x="73137" y="249980"/>
                  </a:cubicBezTo>
                  <a:cubicBezTo>
                    <a:pt x="177129" y="274835"/>
                    <a:pt x="308832" y="302833"/>
                    <a:pt x="481961" y="332544"/>
                  </a:cubicBezTo>
                  <a:cubicBezTo>
                    <a:pt x="518815" y="326831"/>
                    <a:pt x="561098" y="323117"/>
                    <a:pt x="611093" y="323402"/>
                  </a:cubicBezTo>
                  <a:cubicBezTo>
                    <a:pt x="890499" y="324831"/>
                    <a:pt x="967922" y="367113"/>
                    <a:pt x="1194760" y="364828"/>
                  </a:cubicBezTo>
                  <a:cubicBezTo>
                    <a:pt x="2310384" y="353400"/>
                    <a:pt x="1412743" y="329688"/>
                    <a:pt x="1458453" y="269692"/>
                  </a:cubicBezTo>
                  <a:cubicBezTo>
                    <a:pt x="1473881" y="249694"/>
                    <a:pt x="1502450" y="246266"/>
                    <a:pt x="1524448" y="235981"/>
                  </a:cubicBezTo>
                  <a:cubicBezTo>
                    <a:pt x="1515306" y="235981"/>
                    <a:pt x="1505592" y="235981"/>
                    <a:pt x="1495879" y="235695"/>
                  </a:cubicBezTo>
                  <a:close/>
                </a:path>
              </a:pathLst>
            </a:custGeom>
            <a:solidFill>
              <a:srgbClr val="2A3E33">
                <a:alpha val="94000"/>
              </a:srgbClr>
            </a:solidFill>
            <a:ln w="28507"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D06962F3-683D-44D6-AE8E-C3FD9971E20D}"/>
                </a:ext>
              </a:extLst>
            </p:cNvPr>
            <p:cNvSpPr/>
            <p:nvPr/>
          </p:nvSpPr>
          <p:spPr>
            <a:xfrm>
              <a:off x="8205610" y="4155943"/>
              <a:ext cx="170380" cy="141627"/>
            </a:xfrm>
            <a:custGeom>
              <a:avLst/>
              <a:gdLst>
                <a:gd name="connsiteX0" fmla="*/ 84852 w 170380"/>
                <a:gd name="connsiteY0" fmla="*/ 140410 h 141627"/>
                <a:gd name="connsiteX1" fmla="*/ 167131 w 170380"/>
                <a:gd name="connsiteY1" fmla="*/ 62131 h 141627"/>
                <a:gd name="connsiteX2" fmla="*/ 158560 w 170380"/>
                <a:gd name="connsiteY2" fmla="*/ 422 h 141627"/>
                <a:gd name="connsiteX3" fmla="*/ 91423 w 170380"/>
                <a:gd name="connsiteY3" fmla="*/ 60417 h 141627"/>
                <a:gd name="connsiteX4" fmla="*/ 1 w 170380"/>
                <a:gd name="connsiteY4" fmla="*/ 109556 h 141627"/>
                <a:gd name="connsiteX5" fmla="*/ 84852 w 170380"/>
                <a:gd name="connsiteY5" fmla="*/ 140410 h 14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0" h="141627">
                  <a:moveTo>
                    <a:pt x="84852" y="140410"/>
                  </a:moveTo>
                  <a:cubicBezTo>
                    <a:pt x="126848" y="133839"/>
                    <a:pt x="158274" y="98414"/>
                    <a:pt x="167131" y="62131"/>
                  </a:cubicBezTo>
                  <a:cubicBezTo>
                    <a:pt x="173130" y="38133"/>
                    <a:pt x="171130" y="4707"/>
                    <a:pt x="158560" y="422"/>
                  </a:cubicBezTo>
                  <a:cubicBezTo>
                    <a:pt x="145133" y="-4149"/>
                    <a:pt x="133419" y="29276"/>
                    <a:pt x="91423" y="60417"/>
                  </a:cubicBezTo>
                  <a:cubicBezTo>
                    <a:pt x="41712" y="97557"/>
                    <a:pt x="287" y="94128"/>
                    <a:pt x="1" y="109556"/>
                  </a:cubicBezTo>
                  <a:cubicBezTo>
                    <a:pt x="-284" y="125554"/>
                    <a:pt x="44284" y="146981"/>
                    <a:pt x="84852" y="140410"/>
                  </a:cubicBezTo>
                  <a:close/>
                </a:path>
              </a:pathLst>
            </a:custGeom>
            <a:solidFill>
              <a:srgbClr val="286B14"/>
            </a:solidFill>
            <a:ln w="28507"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E6B0DEA-80FD-4B2F-9E03-323837AEA620}"/>
                </a:ext>
              </a:extLst>
            </p:cNvPr>
            <p:cNvSpPr/>
            <p:nvPr/>
          </p:nvSpPr>
          <p:spPr>
            <a:xfrm>
              <a:off x="8263034" y="4172513"/>
              <a:ext cx="170380" cy="141639"/>
            </a:xfrm>
            <a:custGeom>
              <a:avLst/>
              <a:gdLst>
                <a:gd name="connsiteX0" fmla="*/ 84852 w 170380"/>
                <a:gd name="connsiteY0" fmla="*/ 140410 h 141639"/>
                <a:gd name="connsiteX1" fmla="*/ 167131 w 170380"/>
                <a:gd name="connsiteY1" fmla="*/ 62131 h 141639"/>
                <a:gd name="connsiteX2" fmla="*/ 158560 w 170380"/>
                <a:gd name="connsiteY2" fmla="*/ 422 h 141639"/>
                <a:gd name="connsiteX3" fmla="*/ 91423 w 170380"/>
                <a:gd name="connsiteY3" fmla="*/ 60417 h 141639"/>
                <a:gd name="connsiteX4" fmla="*/ 1 w 170380"/>
                <a:gd name="connsiteY4" fmla="*/ 109556 h 141639"/>
                <a:gd name="connsiteX5" fmla="*/ 84852 w 170380"/>
                <a:gd name="connsiteY5" fmla="*/ 140410 h 14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0" h="141639">
                  <a:moveTo>
                    <a:pt x="84852" y="140410"/>
                  </a:moveTo>
                  <a:cubicBezTo>
                    <a:pt x="126848" y="133839"/>
                    <a:pt x="158274" y="98414"/>
                    <a:pt x="167131" y="62131"/>
                  </a:cubicBezTo>
                  <a:cubicBezTo>
                    <a:pt x="173130" y="38133"/>
                    <a:pt x="171130" y="4707"/>
                    <a:pt x="158560" y="422"/>
                  </a:cubicBezTo>
                  <a:cubicBezTo>
                    <a:pt x="145132" y="-4149"/>
                    <a:pt x="133419" y="29277"/>
                    <a:pt x="91423" y="60417"/>
                  </a:cubicBezTo>
                  <a:cubicBezTo>
                    <a:pt x="41712" y="97557"/>
                    <a:pt x="287" y="94128"/>
                    <a:pt x="1" y="109556"/>
                  </a:cubicBezTo>
                  <a:cubicBezTo>
                    <a:pt x="-284" y="125840"/>
                    <a:pt x="44283" y="146981"/>
                    <a:pt x="84852" y="140410"/>
                  </a:cubicBezTo>
                  <a:close/>
                </a:path>
              </a:pathLst>
            </a:custGeom>
            <a:solidFill>
              <a:srgbClr val="286B14"/>
            </a:solidFill>
            <a:ln w="28507"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8046AF12-DE44-4EC0-A22E-9994388F6DA4}"/>
                </a:ext>
              </a:extLst>
            </p:cNvPr>
            <p:cNvSpPr/>
            <p:nvPr/>
          </p:nvSpPr>
          <p:spPr>
            <a:xfrm>
              <a:off x="8325311" y="4183369"/>
              <a:ext cx="170384" cy="141627"/>
            </a:xfrm>
            <a:custGeom>
              <a:avLst/>
              <a:gdLst>
                <a:gd name="connsiteX0" fmla="*/ 84856 w 170384"/>
                <a:gd name="connsiteY0" fmla="*/ 140410 h 141627"/>
                <a:gd name="connsiteX1" fmla="*/ 167135 w 170384"/>
                <a:gd name="connsiteY1" fmla="*/ 62131 h 141627"/>
                <a:gd name="connsiteX2" fmla="*/ 158564 w 170384"/>
                <a:gd name="connsiteY2" fmla="*/ 422 h 141627"/>
                <a:gd name="connsiteX3" fmla="*/ 91427 w 170384"/>
                <a:gd name="connsiteY3" fmla="*/ 60417 h 141627"/>
                <a:gd name="connsiteX4" fmla="*/ 5 w 170384"/>
                <a:gd name="connsiteY4" fmla="*/ 109556 h 141627"/>
                <a:gd name="connsiteX5" fmla="*/ 84856 w 170384"/>
                <a:gd name="connsiteY5" fmla="*/ 140410 h 14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4" h="141627">
                  <a:moveTo>
                    <a:pt x="84856" y="140410"/>
                  </a:moveTo>
                  <a:cubicBezTo>
                    <a:pt x="126852" y="133839"/>
                    <a:pt x="158278" y="98414"/>
                    <a:pt x="167135" y="62131"/>
                  </a:cubicBezTo>
                  <a:cubicBezTo>
                    <a:pt x="173134" y="38133"/>
                    <a:pt x="171134" y="4707"/>
                    <a:pt x="158564" y="422"/>
                  </a:cubicBezTo>
                  <a:cubicBezTo>
                    <a:pt x="145136" y="-4149"/>
                    <a:pt x="133423" y="29276"/>
                    <a:pt x="91427" y="60417"/>
                  </a:cubicBezTo>
                  <a:cubicBezTo>
                    <a:pt x="41716" y="97557"/>
                    <a:pt x="291" y="94128"/>
                    <a:pt x="5" y="109556"/>
                  </a:cubicBezTo>
                  <a:cubicBezTo>
                    <a:pt x="-566" y="125554"/>
                    <a:pt x="44002" y="146981"/>
                    <a:pt x="84856" y="140410"/>
                  </a:cubicBezTo>
                  <a:close/>
                </a:path>
              </a:pathLst>
            </a:custGeom>
            <a:solidFill>
              <a:srgbClr val="286B14"/>
            </a:solidFill>
            <a:ln w="28507" cap="flat">
              <a:noFill/>
              <a:prstDash val="solid"/>
              <a:miter/>
            </a:ln>
          </p:spPr>
          <p:txBody>
            <a:bodyPr rtlCol="0" anchor="ctr"/>
            <a:lstStyle/>
            <a:p>
              <a:endParaRPr lang="en-US"/>
            </a:p>
          </p:txBody>
        </p:sp>
        <p:grpSp>
          <p:nvGrpSpPr>
            <p:cNvPr id="557" name="Graphic 1287">
              <a:extLst>
                <a:ext uri="{FF2B5EF4-FFF2-40B4-BE49-F238E27FC236}">
                  <a16:creationId xmlns:a16="http://schemas.microsoft.com/office/drawing/2014/main" id="{7B810552-A625-473D-8E08-33D430C74727}"/>
                </a:ext>
              </a:extLst>
            </p:cNvPr>
            <p:cNvGrpSpPr/>
            <p:nvPr/>
          </p:nvGrpSpPr>
          <p:grpSpPr>
            <a:xfrm>
              <a:off x="6820867" y="4211217"/>
              <a:ext cx="1041915" cy="174985"/>
              <a:chOff x="6820867" y="4211217"/>
              <a:chExt cx="1041915" cy="174985"/>
            </a:xfrm>
            <a:solidFill>
              <a:srgbClr val="61B521"/>
            </a:solidFill>
          </p:grpSpPr>
          <p:sp>
            <p:nvSpPr>
              <p:cNvPr id="644" name="Freeform: Shape 643">
                <a:extLst>
                  <a:ext uri="{FF2B5EF4-FFF2-40B4-BE49-F238E27FC236}">
                    <a16:creationId xmlns:a16="http://schemas.microsoft.com/office/drawing/2014/main" id="{E62856DA-CDEA-40CF-8652-C6E4F45CE132}"/>
                  </a:ext>
                </a:extLst>
              </p:cNvPr>
              <p:cNvSpPr/>
              <p:nvPr/>
            </p:nvSpPr>
            <p:spPr>
              <a:xfrm>
                <a:off x="7793645" y="4264356"/>
                <a:ext cx="69137" cy="50433"/>
              </a:xfrm>
              <a:custGeom>
                <a:avLst/>
                <a:gdLst>
                  <a:gd name="connsiteX0" fmla="*/ 69137 w 69137"/>
                  <a:gd name="connsiteY0" fmla="*/ 0 h 50433"/>
                  <a:gd name="connsiteX1" fmla="*/ 46282 w 69137"/>
                  <a:gd name="connsiteY1" fmla="*/ 46568 h 50433"/>
                  <a:gd name="connsiteX2" fmla="*/ 34569 w 69137"/>
                  <a:gd name="connsiteY2" fmla="*/ 47996 h 50433"/>
                  <a:gd name="connsiteX3" fmla="*/ 0 w 69137"/>
                  <a:gd name="connsiteY3" fmla="*/ 11142 h 50433"/>
                  <a:gd name="connsiteX4" fmla="*/ 69137 w 69137"/>
                  <a:gd name="connsiteY4" fmla="*/ 0 h 5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37" h="50433">
                    <a:moveTo>
                      <a:pt x="69137" y="0"/>
                    </a:moveTo>
                    <a:lnTo>
                      <a:pt x="46282" y="46568"/>
                    </a:lnTo>
                    <a:cubicBezTo>
                      <a:pt x="43996" y="51139"/>
                      <a:pt x="37997" y="51710"/>
                      <a:pt x="34569" y="47996"/>
                    </a:cubicBezTo>
                    <a:cubicBezTo>
                      <a:pt x="23141" y="35140"/>
                      <a:pt x="11713" y="23141"/>
                      <a:pt x="0" y="11142"/>
                    </a:cubicBezTo>
                    <a:cubicBezTo>
                      <a:pt x="23141" y="7142"/>
                      <a:pt x="45996" y="3143"/>
                      <a:pt x="69137" y="0"/>
                    </a:cubicBezTo>
                    <a:close/>
                  </a:path>
                </a:pathLst>
              </a:custGeom>
              <a:solidFill>
                <a:srgbClr val="61B521"/>
              </a:solidFill>
              <a:ln w="28507"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51B01273-5933-4F63-8EF8-5D4534A15175}"/>
                  </a:ext>
                </a:extLst>
              </p:cNvPr>
              <p:cNvSpPr/>
              <p:nvPr/>
            </p:nvSpPr>
            <p:spPr>
              <a:xfrm>
                <a:off x="7725936" y="4275498"/>
                <a:ext cx="67994" cy="48397"/>
              </a:xfrm>
              <a:custGeom>
                <a:avLst/>
                <a:gdLst>
                  <a:gd name="connsiteX0" fmla="*/ 67994 w 67994"/>
                  <a:gd name="connsiteY0" fmla="*/ 0 h 48397"/>
                  <a:gd name="connsiteX1" fmla="*/ 46282 w 67994"/>
                  <a:gd name="connsiteY1" fmla="*/ 44568 h 48397"/>
                  <a:gd name="connsiteX2" fmla="*/ 34569 w 67994"/>
                  <a:gd name="connsiteY2" fmla="*/ 46282 h 48397"/>
                  <a:gd name="connsiteX3" fmla="*/ 0 w 67994"/>
                  <a:gd name="connsiteY3" fmla="*/ 12856 h 48397"/>
                  <a:gd name="connsiteX4" fmla="*/ 67994 w 67994"/>
                  <a:gd name="connsiteY4" fmla="*/ 0 h 4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94" h="48397">
                    <a:moveTo>
                      <a:pt x="67994" y="0"/>
                    </a:moveTo>
                    <a:lnTo>
                      <a:pt x="46282" y="44568"/>
                    </a:lnTo>
                    <a:cubicBezTo>
                      <a:pt x="44282" y="48853"/>
                      <a:pt x="37997" y="49710"/>
                      <a:pt x="34569" y="46282"/>
                    </a:cubicBezTo>
                    <a:cubicBezTo>
                      <a:pt x="23141" y="34854"/>
                      <a:pt x="11428" y="23712"/>
                      <a:pt x="0" y="12856"/>
                    </a:cubicBezTo>
                    <a:lnTo>
                      <a:pt x="67994" y="0"/>
                    </a:lnTo>
                    <a:close/>
                  </a:path>
                </a:pathLst>
              </a:custGeom>
              <a:solidFill>
                <a:srgbClr val="61B521"/>
              </a:solidFill>
              <a:ln w="28507"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188D1294-227A-465E-897F-F8F8803BDDC4}"/>
                  </a:ext>
                </a:extLst>
              </p:cNvPr>
              <p:cNvSpPr/>
              <p:nvPr/>
            </p:nvSpPr>
            <p:spPr>
              <a:xfrm>
                <a:off x="7657942" y="4288354"/>
                <a:ext cx="67708" cy="45618"/>
              </a:xfrm>
              <a:custGeom>
                <a:avLst/>
                <a:gdLst>
                  <a:gd name="connsiteX0" fmla="*/ 67709 w 67708"/>
                  <a:gd name="connsiteY0" fmla="*/ 0 h 45618"/>
                  <a:gd name="connsiteX1" fmla="*/ 45996 w 67708"/>
                  <a:gd name="connsiteY1" fmla="*/ 41997 h 45618"/>
                  <a:gd name="connsiteX2" fmla="*/ 34283 w 67708"/>
                  <a:gd name="connsiteY2" fmla="*/ 43711 h 45618"/>
                  <a:gd name="connsiteX3" fmla="*/ 0 w 67708"/>
                  <a:gd name="connsiteY3" fmla="*/ 13142 h 45618"/>
                  <a:gd name="connsiteX4" fmla="*/ 67709 w 67708"/>
                  <a:gd name="connsiteY4" fmla="*/ 0 h 4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45618">
                    <a:moveTo>
                      <a:pt x="67709" y="0"/>
                    </a:moveTo>
                    <a:cubicBezTo>
                      <a:pt x="60566" y="14285"/>
                      <a:pt x="53139" y="28283"/>
                      <a:pt x="45996" y="41997"/>
                    </a:cubicBezTo>
                    <a:cubicBezTo>
                      <a:pt x="43996" y="45996"/>
                      <a:pt x="37711" y="46853"/>
                      <a:pt x="34283" y="43711"/>
                    </a:cubicBezTo>
                    <a:cubicBezTo>
                      <a:pt x="22855" y="33140"/>
                      <a:pt x="11428" y="22855"/>
                      <a:pt x="0" y="13142"/>
                    </a:cubicBezTo>
                    <a:lnTo>
                      <a:pt x="67709" y="0"/>
                    </a:lnTo>
                    <a:close/>
                  </a:path>
                </a:pathLst>
              </a:custGeom>
              <a:solidFill>
                <a:srgbClr val="61B521"/>
              </a:solidFill>
              <a:ln w="28507"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999846DE-B5CD-437B-967E-BDC162BD64DD}"/>
                  </a:ext>
                </a:extLst>
              </p:cNvPr>
              <p:cNvSpPr/>
              <p:nvPr/>
            </p:nvSpPr>
            <p:spPr>
              <a:xfrm>
                <a:off x="7589947" y="4301495"/>
                <a:ext cx="67708" cy="42840"/>
              </a:xfrm>
              <a:custGeom>
                <a:avLst/>
                <a:gdLst>
                  <a:gd name="connsiteX0" fmla="*/ 67709 w 67708"/>
                  <a:gd name="connsiteY0" fmla="*/ 0 h 42840"/>
                  <a:gd name="connsiteX1" fmla="*/ 45425 w 67708"/>
                  <a:gd name="connsiteY1" fmla="*/ 39425 h 42840"/>
                  <a:gd name="connsiteX2" fmla="*/ 33712 w 67708"/>
                  <a:gd name="connsiteY2" fmla="*/ 41140 h 42840"/>
                  <a:gd name="connsiteX3" fmla="*/ 0 w 67708"/>
                  <a:gd name="connsiteY3" fmla="*/ 13142 h 42840"/>
                  <a:gd name="connsiteX4" fmla="*/ 67709 w 67708"/>
                  <a:gd name="connsiteY4" fmla="*/ 0 h 4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42840">
                    <a:moveTo>
                      <a:pt x="67709" y="0"/>
                    </a:moveTo>
                    <a:cubicBezTo>
                      <a:pt x="60281" y="13428"/>
                      <a:pt x="53139" y="26569"/>
                      <a:pt x="45425" y="39425"/>
                    </a:cubicBezTo>
                    <a:cubicBezTo>
                      <a:pt x="43139" y="43139"/>
                      <a:pt x="36854" y="43996"/>
                      <a:pt x="33712" y="41140"/>
                    </a:cubicBezTo>
                    <a:cubicBezTo>
                      <a:pt x="22284" y="31426"/>
                      <a:pt x="11142" y="22284"/>
                      <a:pt x="0" y="13142"/>
                    </a:cubicBezTo>
                    <a:lnTo>
                      <a:pt x="67709" y="0"/>
                    </a:lnTo>
                    <a:close/>
                  </a:path>
                </a:pathLst>
              </a:custGeom>
              <a:solidFill>
                <a:srgbClr val="61B521"/>
              </a:solidFill>
              <a:ln w="28507"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AF785FAB-2BE7-4388-B624-7712B03A3261}"/>
                  </a:ext>
                </a:extLst>
              </p:cNvPr>
              <p:cNvSpPr/>
              <p:nvPr/>
            </p:nvSpPr>
            <p:spPr>
              <a:xfrm>
                <a:off x="7522239" y="4314923"/>
                <a:ext cx="67708" cy="39777"/>
              </a:xfrm>
              <a:custGeom>
                <a:avLst/>
                <a:gdLst>
                  <a:gd name="connsiteX0" fmla="*/ 67709 w 67708"/>
                  <a:gd name="connsiteY0" fmla="*/ 0 h 39777"/>
                  <a:gd name="connsiteX1" fmla="*/ 44854 w 67708"/>
                  <a:gd name="connsiteY1" fmla="*/ 36568 h 39777"/>
                  <a:gd name="connsiteX2" fmla="*/ 33140 w 67708"/>
                  <a:gd name="connsiteY2" fmla="*/ 38283 h 39777"/>
                  <a:gd name="connsiteX3" fmla="*/ 0 w 67708"/>
                  <a:gd name="connsiteY3" fmla="*/ 12856 h 39777"/>
                  <a:gd name="connsiteX4" fmla="*/ 67709 w 67708"/>
                  <a:gd name="connsiteY4" fmla="*/ 0 h 3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39777">
                    <a:moveTo>
                      <a:pt x="67709" y="0"/>
                    </a:moveTo>
                    <a:cubicBezTo>
                      <a:pt x="60281" y="12570"/>
                      <a:pt x="52567" y="24855"/>
                      <a:pt x="44854" y="36568"/>
                    </a:cubicBezTo>
                    <a:cubicBezTo>
                      <a:pt x="42568" y="39997"/>
                      <a:pt x="36283" y="40854"/>
                      <a:pt x="33140" y="38283"/>
                    </a:cubicBezTo>
                    <a:cubicBezTo>
                      <a:pt x="21998" y="29426"/>
                      <a:pt x="10856" y="20855"/>
                      <a:pt x="0" y="12856"/>
                    </a:cubicBezTo>
                    <a:lnTo>
                      <a:pt x="67709" y="0"/>
                    </a:lnTo>
                    <a:close/>
                  </a:path>
                </a:pathLst>
              </a:custGeom>
              <a:solidFill>
                <a:srgbClr val="61B521"/>
              </a:solidFill>
              <a:ln w="28507"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8744F0AF-8B08-4BCA-8243-7AE85CD51BB2}"/>
                  </a:ext>
                </a:extLst>
              </p:cNvPr>
              <p:cNvSpPr/>
              <p:nvPr/>
            </p:nvSpPr>
            <p:spPr>
              <a:xfrm>
                <a:off x="7454530" y="4327493"/>
                <a:ext cx="67708" cy="36716"/>
              </a:xfrm>
              <a:custGeom>
                <a:avLst/>
                <a:gdLst>
                  <a:gd name="connsiteX0" fmla="*/ 67709 w 67708"/>
                  <a:gd name="connsiteY0" fmla="*/ 0 h 36716"/>
                  <a:gd name="connsiteX1" fmla="*/ 43996 w 67708"/>
                  <a:gd name="connsiteY1" fmla="*/ 33712 h 36716"/>
                  <a:gd name="connsiteX2" fmla="*/ 32283 w 67708"/>
                  <a:gd name="connsiteY2" fmla="*/ 35426 h 36716"/>
                  <a:gd name="connsiteX3" fmla="*/ 0 w 67708"/>
                  <a:gd name="connsiteY3" fmla="*/ 11999 h 36716"/>
                  <a:gd name="connsiteX4" fmla="*/ 67709 w 67708"/>
                  <a:gd name="connsiteY4" fmla="*/ 0 h 3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36716">
                    <a:moveTo>
                      <a:pt x="67709" y="0"/>
                    </a:moveTo>
                    <a:cubicBezTo>
                      <a:pt x="59995" y="11713"/>
                      <a:pt x="51996" y="22855"/>
                      <a:pt x="43996" y="33712"/>
                    </a:cubicBezTo>
                    <a:cubicBezTo>
                      <a:pt x="41711" y="36854"/>
                      <a:pt x="35426" y="37711"/>
                      <a:pt x="32283" y="35426"/>
                    </a:cubicBezTo>
                    <a:cubicBezTo>
                      <a:pt x="21427" y="27426"/>
                      <a:pt x="10571" y="19427"/>
                      <a:pt x="0" y="11999"/>
                    </a:cubicBezTo>
                    <a:lnTo>
                      <a:pt x="67709" y="0"/>
                    </a:lnTo>
                    <a:close/>
                  </a:path>
                </a:pathLst>
              </a:custGeom>
              <a:solidFill>
                <a:srgbClr val="61B521"/>
              </a:solidFill>
              <a:ln w="28507"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4DDB5B5B-A50E-410C-BC25-C9CB0F33C1EC}"/>
                  </a:ext>
                </a:extLst>
              </p:cNvPr>
              <p:cNvSpPr/>
              <p:nvPr/>
            </p:nvSpPr>
            <p:spPr>
              <a:xfrm>
                <a:off x="7386535" y="4339492"/>
                <a:ext cx="67994" cy="33305"/>
              </a:xfrm>
              <a:custGeom>
                <a:avLst/>
                <a:gdLst>
                  <a:gd name="connsiteX0" fmla="*/ 67994 w 67994"/>
                  <a:gd name="connsiteY0" fmla="*/ 0 h 33305"/>
                  <a:gd name="connsiteX1" fmla="*/ 43425 w 67994"/>
                  <a:gd name="connsiteY1" fmla="*/ 30569 h 33305"/>
                  <a:gd name="connsiteX2" fmla="*/ 31426 w 67994"/>
                  <a:gd name="connsiteY2" fmla="*/ 31997 h 33305"/>
                  <a:gd name="connsiteX3" fmla="*/ 0 w 67994"/>
                  <a:gd name="connsiteY3" fmla="*/ 10571 h 33305"/>
                  <a:gd name="connsiteX4" fmla="*/ 67994 w 67994"/>
                  <a:gd name="connsiteY4" fmla="*/ 0 h 3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94" h="33305">
                    <a:moveTo>
                      <a:pt x="67994" y="0"/>
                    </a:moveTo>
                    <a:cubicBezTo>
                      <a:pt x="59995" y="10571"/>
                      <a:pt x="51710" y="20570"/>
                      <a:pt x="43425" y="30569"/>
                    </a:cubicBezTo>
                    <a:cubicBezTo>
                      <a:pt x="40854" y="33426"/>
                      <a:pt x="34569" y="34283"/>
                      <a:pt x="31426" y="31997"/>
                    </a:cubicBezTo>
                    <a:cubicBezTo>
                      <a:pt x="20855" y="24569"/>
                      <a:pt x="10285" y="17427"/>
                      <a:pt x="0" y="10571"/>
                    </a:cubicBezTo>
                    <a:cubicBezTo>
                      <a:pt x="22570" y="7142"/>
                      <a:pt x="45139" y="3714"/>
                      <a:pt x="67994" y="0"/>
                    </a:cubicBezTo>
                    <a:close/>
                  </a:path>
                </a:pathLst>
              </a:custGeom>
              <a:solidFill>
                <a:srgbClr val="61B521"/>
              </a:solidFill>
              <a:ln w="28507"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FCD58F0B-2A05-451B-933A-8D2F1C360030}"/>
                  </a:ext>
                </a:extLst>
              </p:cNvPr>
              <p:cNvSpPr/>
              <p:nvPr/>
            </p:nvSpPr>
            <p:spPr>
              <a:xfrm>
                <a:off x="7318255" y="4350063"/>
                <a:ext cx="68280" cy="29486"/>
              </a:xfrm>
              <a:custGeom>
                <a:avLst/>
                <a:gdLst>
                  <a:gd name="connsiteX0" fmla="*/ 68280 w 68280"/>
                  <a:gd name="connsiteY0" fmla="*/ 0 h 29486"/>
                  <a:gd name="connsiteX1" fmla="*/ 42568 w 68280"/>
                  <a:gd name="connsiteY1" fmla="*/ 27141 h 29486"/>
                  <a:gd name="connsiteX2" fmla="*/ 30569 w 68280"/>
                  <a:gd name="connsiteY2" fmla="*/ 28283 h 29486"/>
                  <a:gd name="connsiteX3" fmla="*/ 0 w 68280"/>
                  <a:gd name="connsiteY3" fmla="*/ 8856 h 29486"/>
                  <a:gd name="connsiteX4" fmla="*/ 68280 w 68280"/>
                  <a:gd name="connsiteY4" fmla="*/ 0 h 2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9486">
                    <a:moveTo>
                      <a:pt x="68280" y="0"/>
                    </a:moveTo>
                    <a:cubicBezTo>
                      <a:pt x="59995" y="9428"/>
                      <a:pt x="51424" y="18570"/>
                      <a:pt x="42568" y="27141"/>
                    </a:cubicBezTo>
                    <a:cubicBezTo>
                      <a:pt x="39997" y="29712"/>
                      <a:pt x="33712" y="30283"/>
                      <a:pt x="30569" y="28283"/>
                    </a:cubicBezTo>
                    <a:cubicBezTo>
                      <a:pt x="20284" y="21427"/>
                      <a:pt x="9999" y="15142"/>
                      <a:pt x="0" y="8856"/>
                    </a:cubicBezTo>
                    <a:cubicBezTo>
                      <a:pt x="22855" y="6285"/>
                      <a:pt x="45425" y="3143"/>
                      <a:pt x="68280" y="0"/>
                    </a:cubicBezTo>
                    <a:close/>
                  </a:path>
                </a:pathLst>
              </a:custGeom>
              <a:solidFill>
                <a:srgbClr val="61B521"/>
              </a:solidFill>
              <a:ln w="28507"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B3BF78E-225E-438D-9BB3-B9CA26D145FD}"/>
                  </a:ext>
                </a:extLst>
              </p:cNvPr>
              <p:cNvSpPr/>
              <p:nvPr/>
            </p:nvSpPr>
            <p:spPr>
              <a:xfrm>
                <a:off x="7249975" y="4358919"/>
                <a:ext cx="68280" cy="25621"/>
              </a:xfrm>
              <a:custGeom>
                <a:avLst/>
                <a:gdLst>
                  <a:gd name="connsiteX0" fmla="*/ 68280 w 68280"/>
                  <a:gd name="connsiteY0" fmla="*/ 0 h 25621"/>
                  <a:gd name="connsiteX1" fmla="*/ 41711 w 68280"/>
                  <a:gd name="connsiteY1" fmla="*/ 23712 h 25621"/>
                  <a:gd name="connsiteX2" fmla="*/ 29712 w 68280"/>
                  <a:gd name="connsiteY2" fmla="*/ 24284 h 25621"/>
                  <a:gd name="connsiteX3" fmla="*/ 0 w 68280"/>
                  <a:gd name="connsiteY3" fmla="*/ 6285 h 25621"/>
                  <a:gd name="connsiteX4" fmla="*/ 68280 w 68280"/>
                  <a:gd name="connsiteY4" fmla="*/ 0 h 2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5621">
                    <a:moveTo>
                      <a:pt x="68280" y="0"/>
                    </a:moveTo>
                    <a:cubicBezTo>
                      <a:pt x="59424" y="8285"/>
                      <a:pt x="50567" y="16284"/>
                      <a:pt x="41711" y="23712"/>
                    </a:cubicBezTo>
                    <a:cubicBezTo>
                      <a:pt x="39140" y="25998"/>
                      <a:pt x="32569" y="26284"/>
                      <a:pt x="29712" y="24284"/>
                    </a:cubicBezTo>
                    <a:lnTo>
                      <a:pt x="0" y="6285"/>
                    </a:lnTo>
                    <a:cubicBezTo>
                      <a:pt x="22570" y="4571"/>
                      <a:pt x="45425" y="2285"/>
                      <a:pt x="68280" y="0"/>
                    </a:cubicBezTo>
                    <a:close/>
                  </a:path>
                </a:pathLst>
              </a:custGeom>
              <a:solidFill>
                <a:srgbClr val="61B521"/>
              </a:solidFill>
              <a:ln w="28507"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86BE8B63-18C7-447D-8646-C2174FAD0718}"/>
                  </a:ext>
                </a:extLst>
              </p:cNvPr>
              <p:cNvSpPr/>
              <p:nvPr/>
            </p:nvSpPr>
            <p:spPr>
              <a:xfrm>
                <a:off x="7181695" y="4365205"/>
                <a:ext cx="68280" cy="20998"/>
              </a:xfrm>
              <a:custGeom>
                <a:avLst/>
                <a:gdLst>
                  <a:gd name="connsiteX0" fmla="*/ 68280 w 68280"/>
                  <a:gd name="connsiteY0" fmla="*/ 0 h 20998"/>
                  <a:gd name="connsiteX1" fmla="*/ 40568 w 68280"/>
                  <a:gd name="connsiteY1" fmla="*/ 19713 h 20998"/>
                  <a:gd name="connsiteX2" fmla="*/ 28569 w 68280"/>
                  <a:gd name="connsiteY2" fmla="*/ 19713 h 20998"/>
                  <a:gd name="connsiteX3" fmla="*/ 0 w 68280"/>
                  <a:gd name="connsiteY3" fmla="*/ 3143 h 20998"/>
                  <a:gd name="connsiteX4" fmla="*/ 68280 w 68280"/>
                  <a:gd name="connsiteY4" fmla="*/ 0 h 2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0998">
                    <a:moveTo>
                      <a:pt x="68280" y="0"/>
                    </a:moveTo>
                    <a:cubicBezTo>
                      <a:pt x="59138" y="7142"/>
                      <a:pt x="49996" y="13713"/>
                      <a:pt x="40568" y="19713"/>
                    </a:cubicBezTo>
                    <a:cubicBezTo>
                      <a:pt x="37711" y="21427"/>
                      <a:pt x="31426" y="21427"/>
                      <a:pt x="28569" y="19713"/>
                    </a:cubicBezTo>
                    <a:cubicBezTo>
                      <a:pt x="18856" y="13999"/>
                      <a:pt x="9428" y="8285"/>
                      <a:pt x="0" y="3143"/>
                    </a:cubicBezTo>
                    <a:cubicBezTo>
                      <a:pt x="22570" y="2571"/>
                      <a:pt x="45425" y="1714"/>
                      <a:pt x="68280" y="0"/>
                    </a:cubicBezTo>
                    <a:close/>
                  </a:path>
                </a:pathLst>
              </a:custGeom>
              <a:solidFill>
                <a:srgbClr val="61B521"/>
              </a:solidFill>
              <a:ln w="28507"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9427ECD8-8FEE-4A7F-B365-3ECD1BB8AE87}"/>
                  </a:ext>
                </a:extLst>
              </p:cNvPr>
              <p:cNvSpPr/>
              <p:nvPr/>
            </p:nvSpPr>
            <p:spPr>
              <a:xfrm>
                <a:off x="7113129" y="4366347"/>
                <a:ext cx="68280" cy="17951"/>
              </a:xfrm>
              <a:custGeom>
                <a:avLst/>
                <a:gdLst>
                  <a:gd name="connsiteX0" fmla="*/ 68280 w 68280"/>
                  <a:gd name="connsiteY0" fmla="*/ 2000 h 17951"/>
                  <a:gd name="connsiteX1" fmla="*/ 39425 w 68280"/>
                  <a:gd name="connsiteY1" fmla="*/ 17142 h 17951"/>
                  <a:gd name="connsiteX2" fmla="*/ 27426 w 68280"/>
                  <a:gd name="connsiteY2" fmla="*/ 16284 h 17951"/>
                  <a:gd name="connsiteX3" fmla="*/ 0 w 68280"/>
                  <a:gd name="connsiteY3" fmla="*/ 0 h 17951"/>
                  <a:gd name="connsiteX4" fmla="*/ 68280 w 68280"/>
                  <a:gd name="connsiteY4" fmla="*/ 2000 h 1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17951">
                    <a:moveTo>
                      <a:pt x="68280" y="2000"/>
                    </a:moveTo>
                    <a:cubicBezTo>
                      <a:pt x="58852" y="7714"/>
                      <a:pt x="49139" y="12570"/>
                      <a:pt x="39425" y="17142"/>
                    </a:cubicBezTo>
                    <a:cubicBezTo>
                      <a:pt x="36568" y="18570"/>
                      <a:pt x="30283" y="17999"/>
                      <a:pt x="27426" y="16284"/>
                    </a:cubicBezTo>
                    <a:lnTo>
                      <a:pt x="0" y="0"/>
                    </a:lnTo>
                    <a:cubicBezTo>
                      <a:pt x="22570" y="2000"/>
                      <a:pt x="45425" y="2286"/>
                      <a:pt x="68280" y="2000"/>
                    </a:cubicBezTo>
                    <a:close/>
                  </a:path>
                </a:pathLst>
              </a:custGeom>
              <a:solidFill>
                <a:srgbClr val="61B521"/>
              </a:solidFill>
              <a:ln w="28507"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BCD7E0AC-51B0-4AC8-8D4D-CE385BD3395D}"/>
                  </a:ext>
                </a:extLst>
              </p:cNvPr>
              <p:cNvSpPr/>
              <p:nvPr/>
            </p:nvSpPr>
            <p:spPr>
              <a:xfrm>
                <a:off x="7045420" y="4357491"/>
                <a:ext cx="67708" cy="19147"/>
              </a:xfrm>
              <a:custGeom>
                <a:avLst/>
                <a:gdLst>
                  <a:gd name="connsiteX0" fmla="*/ 67709 w 67708"/>
                  <a:gd name="connsiteY0" fmla="*/ 9142 h 19147"/>
                  <a:gd name="connsiteX1" fmla="*/ 37711 w 67708"/>
                  <a:gd name="connsiteY1" fmla="*/ 18856 h 19147"/>
                  <a:gd name="connsiteX2" fmla="*/ 25712 w 67708"/>
                  <a:gd name="connsiteY2" fmla="*/ 16856 h 19147"/>
                  <a:gd name="connsiteX3" fmla="*/ 0 w 67708"/>
                  <a:gd name="connsiteY3" fmla="*/ 0 h 19147"/>
                  <a:gd name="connsiteX4" fmla="*/ 16856 w 67708"/>
                  <a:gd name="connsiteY4" fmla="*/ 3143 h 19147"/>
                  <a:gd name="connsiteX5" fmla="*/ 33712 w 67708"/>
                  <a:gd name="connsiteY5" fmla="*/ 5714 h 19147"/>
                  <a:gd name="connsiteX6" fmla="*/ 67709 w 67708"/>
                  <a:gd name="connsiteY6" fmla="*/ 9142 h 1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19147">
                    <a:moveTo>
                      <a:pt x="67709" y="9142"/>
                    </a:moveTo>
                    <a:cubicBezTo>
                      <a:pt x="57995" y="13142"/>
                      <a:pt x="47996" y="16284"/>
                      <a:pt x="37711" y="18856"/>
                    </a:cubicBezTo>
                    <a:cubicBezTo>
                      <a:pt x="34854" y="19713"/>
                      <a:pt x="28283" y="18570"/>
                      <a:pt x="25712" y="16856"/>
                    </a:cubicBezTo>
                    <a:cubicBezTo>
                      <a:pt x="16856" y="10856"/>
                      <a:pt x="8285" y="5714"/>
                      <a:pt x="0" y="0"/>
                    </a:cubicBezTo>
                    <a:cubicBezTo>
                      <a:pt x="5428" y="1429"/>
                      <a:pt x="11142" y="2286"/>
                      <a:pt x="16856" y="3143"/>
                    </a:cubicBezTo>
                    <a:cubicBezTo>
                      <a:pt x="22570" y="4000"/>
                      <a:pt x="27998" y="5142"/>
                      <a:pt x="33712" y="5714"/>
                    </a:cubicBezTo>
                    <a:cubicBezTo>
                      <a:pt x="44854" y="7142"/>
                      <a:pt x="56281" y="8285"/>
                      <a:pt x="67709" y="9142"/>
                    </a:cubicBezTo>
                    <a:close/>
                  </a:path>
                </a:pathLst>
              </a:custGeom>
              <a:solidFill>
                <a:srgbClr val="61B521"/>
              </a:solidFill>
              <a:ln w="28507"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ADB7496E-6EDD-45E4-BFF8-AC9038A7FCE1}"/>
                  </a:ext>
                </a:extLst>
              </p:cNvPr>
              <p:cNvSpPr/>
              <p:nvPr/>
            </p:nvSpPr>
            <p:spPr>
              <a:xfrm>
                <a:off x="6980854" y="4336635"/>
                <a:ext cx="64566" cy="23195"/>
              </a:xfrm>
              <a:custGeom>
                <a:avLst/>
                <a:gdLst>
                  <a:gd name="connsiteX0" fmla="*/ 64566 w 64566"/>
                  <a:gd name="connsiteY0" fmla="*/ 20855 h 23195"/>
                  <a:gd name="connsiteX1" fmla="*/ 34283 w 64566"/>
                  <a:gd name="connsiteY1" fmla="*/ 23141 h 23195"/>
                  <a:gd name="connsiteX2" fmla="*/ 22855 w 64566"/>
                  <a:gd name="connsiteY2" fmla="*/ 19141 h 23195"/>
                  <a:gd name="connsiteX3" fmla="*/ 0 w 64566"/>
                  <a:gd name="connsiteY3" fmla="*/ 0 h 23195"/>
                  <a:gd name="connsiteX4" fmla="*/ 15713 w 64566"/>
                  <a:gd name="connsiteY4" fmla="*/ 6571 h 23195"/>
                  <a:gd name="connsiteX5" fmla="*/ 31712 w 64566"/>
                  <a:gd name="connsiteY5" fmla="*/ 12285 h 23195"/>
                  <a:gd name="connsiteX6" fmla="*/ 64566 w 64566"/>
                  <a:gd name="connsiteY6" fmla="*/ 2085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 h="23195">
                    <a:moveTo>
                      <a:pt x="64566" y="20855"/>
                    </a:moveTo>
                    <a:cubicBezTo>
                      <a:pt x="54567" y="22570"/>
                      <a:pt x="44568" y="23427"/>
                      <a:pt x="34283" y="23141"/>
                    </a:cubicBezTo>
                    <a:cubicBezTo>
                      <a:pt x="31426" y="23141"/>
                      <a:pt x="25141" y="21141"/>
                      <a:pt x="22855" y="19141"/>
                    </a:cubicBezTo>
                    <a:cubicBezTo>
                      <a:pt x="14856" y="12570"/>
                      <a:pt x="7428" y="6571"/>
                      <a:pt x="0" y="0"/>
                    </a:cubicBezTo>
                    <a:cubicBezTo>
                      <a:pt x="5142" y="2286"/>
                      <a:pt x="10571" y="4857"/>
                      <a:pt x="15713" y="6571"/>
                    </a:cubicBezTo>
                    <a:cubicBezTo>
                      <a:pt x="21141" y="8571"/>
                      <a:pt x="26284" y="10571"/>
                      <a:pt x="31712" y="12285"/>
                    </a:cubicBezTo>
                    <a:cubicBezTo>
                      <a:pt x="42568" y="15713"/>
                      <a:pt x="53424" y="18570"/>
                      <a:pt x="64566" y="20855"/>
                    </a:cubicBezTo>
                    <a:close/>
                  </a:path>
                </a:pathLst>
              </a:custGeom>
              <a:solidFill>
                <a:srgbClr val="61B521"/>
              </a:solidFill>
              <a:ln w="28507"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A60BE3E1-38EF-4C86-ADB0-B2AF9301AC3C}"/>
                  </a:ext>
                </a:extLst>
              </p:cNvPr>
              <p:cNvSpPr/>
              <p:nvPr/>
            </p:nvSpPr>
            <p:spPr>
              <a:xfrm>
                <a:off x="6920002" y="4305210"/>
                <a:ext cx="60852" cy="31425"/>
              </a:xfrm>
              <a:custGeom>
                <a:avLst/>
                <a:gdLst>
                  <a:gd name="connsiteX0" fmla="*/ 60852 w 60852"/>
                  <a:gd name="connsiteY0" fmla="*/ 31426 h 31425"/>
                  <a:gd name="connsiteX1" fmla="*/ 31712 w 60852"/>
                  <a:gd name="connsiteY1" fmla="*/ 25712 h 31425"/>
                  <a:gd name="connsiteX2" fmla="*/ 21427 w 60852"/>
                  <a:gd name="connsiteY2" fmla="*/ 19713 h 31425"/>
                  <a:gd name="connsiteX3" fmla="*/ 0 w 60852"/>
                  <a:gd name="connsiteY3" fmla="*/ 0 h 31425"/>
                  <a:gd name="connsiteX4" fmla="*/ 29998 w 60852"/>
                  <a:gd name="connsiteY4" fmla="*/ 16856 h 31425"/>
                  <a:gd name="connsiteX5" fmla="*/ 60852 w 60852"/>
                  <a:gd name="connsiteY5" fmla="*/ 31426 h 3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52" h="31425">
                    <a:moveTo>
                      <a:pt x="60852" y="31426"/>
                    </a:moveTo>
                    <a:cubicBezTo>
                      <a:pt x="50853" y="30283"/>
                      <a:pt x="41425" y="27998"/>
                      <a:pt x="31712" y="25712"/>
                    </a:cubicBezTo>
                    <a:cubicBezTo>
                      <a:pt x="28855" y="24855"/>
                      <a:pt x="23427" y="21712"/>
                      <a:pt x="21427" y="19713"/>
                    </a:cubicBezTo>
                    <a:lnTo>
                      <a:pt x="0" y="0"/>
                    </a:lnTo>
                    <a:cubicBezTo>
                      <a:pt x="9714" y="5999"/>
                      <a:pt x="19713" y="11713"/>
                      <a:pt x="29998" y="16856"/>
                    </a:cubicBezTo>
                    <a:cubicBezTo>
                      <a:pt x="39997" y="21998"/>
                      <a:pt x="50282" y="26855"/>
                      <a:pt x="60852" y="31426"/>
                    </a:cubicBezTo>
                    <a:close/>
                  </a:path>
                </a:pathLst>
              </a:custGeom>
              <a:solidFill>
                <a:srgbClr val="61B521"/>
              </a:solidFill>
              <a:ln w="28507"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381B6C51-2980-4952-B110-E80170F31BBB}"/>
                  </a:ext>
                </a:extLst>
              </p:cNvPr>
              <p:cNvSpPr/>
              <p:nvPr/>
            </p:nvSpPr>
            <p:spPr>
              <a:xfrm>
                <a:off x="6864863" y="4264070"/>
                <a:ext cx="55138" cy="41139"/>
              </a:xfrm>
              <a:custGeom>
                <a:avLst/>
                <a:gdLst>
                  <a:gd name="connsiteX0" fmla="*/ 55138 w 55138"/>
                  <a:gd name="connsiteY0" fmla="*/ 41139 h 41139"/>
                  <a:gd name="connsiteX1" fmla="*/ 28855 w 55138"/>
                  <a:gd name="connsiteY1" fmla="*/ 28855 h 41139"/>
                  <a:gd name="connsiteX2" fmla="*/ 19427 w 55138"/>
                  <a:gd name="connsiteY2" fmla="*/ 21427 h 41139"/>
                  <a:gd name="connsiteX3" fmla="*/ 0 w 55138"/>
                  <a:gd name="connsiteY3" fmla="*/ 0 h 41139"/>
                  <a:gd name="connsiteX4" fmla="*/ 26569 w 55138"/>
                  <a:gd name="connsiteY4" fmla="*/ 21712 h 41139"/>
                  <a:gd name="connsiteX5" fmla="*/ 55138 w 55138"/>
                  <a:gd name="connsiteY5" fmla="*/ 41139 h 4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38" h="41139">
                    <a:moveTo>
                      <a:pt x="55138" y="41139"/>
                    </a:moveTo>
                    <a:cubicBezTo>
                      <a:pt x="45996" y="37711"/>
                      <a:pt x="37140" y="33712"/>
                      <a:pt x="28855" y="28855"/>
                    </a:cubicBezTo>
                    <a:cubicBezTo>
                      <a:pt x="26284" y="27426"/>
                      <a:pt x="21427" y="23427"/>
                      <a:pt x="19427" y="21427"/>
                    </a:cubicBezTo>
                    <a:cubicBezTo>
                      <a:pt x="12856" y="14285"/>
                      <a:pt x="6285" y="7142"/>
                      <a:pt x="0" y="0"/>
                    </a:cubicBezTo>
                    <a:cubicBezTo>
                      <a:pt x="8285" y="7714"/>
                      <a:pt x="17427" y="15142"/>
                      <a:pt x="26569" y="21712"/>
                    </a:cubicBezTo>
                    <a:cubicBezTo>
                      <a:pt x="35711" y="28569"/>
                      <a:pt x="45139" y="35140"/>
                      <a:pt x="55138" y="41139"/>
                    </a:cubicBezTo>
                    <a:close/>
                  </a:path>
                </a:pathLst>
              </a:custGeom>
              <a:solidFill>
                <a:srgbClr val="61B521"/>
              </a:solidFill>
              <a:ln w="28507"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80F11AF1-FC6D-4FD1-BA6C-5CF4DCD9BD54}"/>
                  </a:ext>
                </a:extLst>
              </p:cNvPr>
              <p:cNvSpPr/>
              <p:nvPr/>
            </p:nvSpPr>
            <p:spPr>
              <a:xfrm>
                <a:off x="6820867" y="4211217"/>
                <a:ext cx="43996" cy="52852"/>
              </a:xfrm>
              <a:custGeom>
                <a:avLst/>
                <a:gdLst>
                  <a:gd name="connsiteX0" fmla="*/ 43996 w 43996"/>
                  <a:gd name="connsiteY0" fmla="*/ 52853 h 52852"/>
                  <a:gd name="connsiteX1" fmla="*/ 22855 w 43996"/>
                  <a:gd name="connsiteY1" fmla="*/ 33712 h 52852"/>
                  <a:gd name="connsiteX2" fmla="*/ 15427 w 43996"/>
                  <a:gd name="connsiteY2" fmla="*/ 24284 h 52852"/>
                  <a:gd name="connsiteX3" fmla="*/ 0 w 43996"/>
                  <a:gd name="connsiteY3" fmla="*/ 0 h 52852"/>
                  <a:gd name="connsiteX4" fmla="*/ 43996 w 43996"/>
                  <a:gd name="connsiteY4" fmla="*/ 52853 h 5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6" h="52852">
                    <a:moveTo>
                      <a:pt x="43996" y="52853"/>
                    </a:moveTo>
                    <a:cubicBezTo>
                      <a:pt x="36283" y="47139"/>
                      <a:pt x="29140" y="40568"/>
                      <a:pt x="22855" y="33712"/>
                    </a:cubicBezTo>
                    <a:cubicBezTo>
                      <a:pt x="20855" y="31712"/>
                      <a:pt x="17141" y="26569"/>
                      <a:pt x="15427" y="24284"/>
                    </a:cubicBezTo>
                    <a:cubicBezTo>
                      <a:pt x="10285" y="16284"/>
                      <a:pt x="4857" y="8285"/>
                      <a:pt x="0" y="0"/>
                    </a:cubicBezTo>
                    <a:cubicBezTo>
                      <a:pt x="11999" y="19998"/>
                      <a:pt x="27141" y="37426"/>
                      <a:pt x="43996" y="52853"/>
                    </a:cubicBezTo>
                    <a:close/>
                  </a:path>
                </a:pathLst>
              </a:custGeom>
              <a:solidFill>
                <a:srgbClr val="61B521"/>
              </a:solidFill>
              <a:ln w="28507" cap="flat">
                <a:noFill/>
                <a:prstDash val="solid"/>
                <a:miter/>
              </a:ln>
            </p:spPr>
            <p:txBody>
              <a:bodyPr rtlCol="0" anchor="ctr"/>
              <a:lstStyle/>
              <a:p>
                <a:endParaRPr lang="en-US"/>
              </a:p>
            </p:txBody>
          </p:sp>
        </p:grpSp>
        <p:sp>
          <p:nvSpPr>
            <p:cNvPr id="558" name="Freeform: Shape 557">
              <a:extLst>
                <a:ext uri="{FF2B5EF4-FFF2-40B4-BE49-F238E27FC236}">
                  <a16:creationId xmlns:a16="http://schemas.microsoft.com/office/drawing/2014/main" id="{A615F938-AF34-4972-862C-1916587CBA9B}"/>
                </a:ext>
              </a:extLst>
            </p:cNvPr>
            <p:cNvSpPr/>
            <p:nvPr/>
          </p:nvSpPr>
          <p:spPr>
            <a:xfrm>
              <a:off x="6781382" y="3102006"/>
              <a:ext cx="3780723" cy="2790832"/>
            </a:xfrm>
            <a:custGeom>
              <a:avLst/>
              <a:gdLst>
                <a:gd name="connsiteX0" fmla="*/ 61 w 3780722"/>
                <a:gd name="connsiteY0" fmla="*/ 1032363 h 2790833"/>
                <a:gd name="connsiteX1" fmla="*/ 117765 w 3780722"/>
                <a:gd name="connsiteY1" fmla="*/ 554401 h 2790833"/>
                <a:gd name="connsiteX2" fmla="*/ 548588 w 3780722"/>
                <a:gd name="connsiteY2" fmla="*/ 330705 h 2790833"/>
                <a:gd name="connsiteX3" fmla="*/ 795996 w 3780722"/>
                <a:gd name="connsiteY3" fmla="*/ 175289 h 2790833"/>
                <a:gd name="connsiteX4" fmla="*/ 920843 w 3780722"/>
                <a:gd name="connsiteY4" fmla="*/ 306422 h 2790833"/>
                <a:gd name="connsiteX5" fmla="*/ 1015978 w 3780722"/>
                <a:gd name="connsiteY5" fmla="*/ 340705 h 2790833"/>
                <a:gd name="connsiteX6" fmla="*/ 1613930 w 3780722"/>
                <a:gd name="connsiteY6" fmla="*/ 24730 h 2790833"/>
                <a:gd name="connsiteX7" fmla="*/ 2976962 w 3780722"/>
                <a:gd name="connsiteY7" fmla="*/ 342704 h 2790833"/>
                <a:gd name="connsiteX8" fmla="*/ 3608340 w 3780722"/>
                <a:gd name="connsiteY8" fmla="*/ 1244346 h 2790833"/>
                <a:gd name="connsiteX9" fmla="*/ 3775469 w 3780722"/>
                <a:gd name="connsiteY9" fmla="*/ 2199411 h 2790833"/>
                <a:gd name="connsiteX10" fmla="*/ 3019245 w 3780722"/>
                <a:gd name="connsiteY10" fmla="*/ 2784221 h 2790833"/>
                <a:gd name="connsiteX11" fmla="*/ 2596707 w 3780722"/>
                <a:gd name="connsiteY11" fmla="*/ 2215981 h 2790833"/>
                <a:gd name="connsiteX12" fmla="*/ 3177803 w 3780722"/>
                <a:gd name="connsiteY12" fmla="*/ 2048280 h 2790833"/>
                <a:gd name="connsiteX13" fmla="*/ 3272938 w 3780722"/>
                <a:gd name="connsiteY13" fmla="*/ 2461390 h 2790833"/>
                <a:gd name="connsiteX14" fmla="*/ 2880399 w 3780722"/>
                <a:gd name="connsiteY14" fmla="*/ 2534241 h 2790833"/>
                <a:gd name="connsiteX15" fmla="*/ 2846973 w 3780722"/>
                <a:gd name="connsiteY15" fmla="*/ 2235979 h 2790833"/>
                <a:gd name="connsiteX16" fmla="*/ 3131235 w 3780722"/>
                <a:gd name="connsiteY16" fmla="*/ 2285118 h 2790833"/>
                <a:gd name="connsiteX17" fmla="*/ 3052956 w 3780722"/>
                <a:gd name="connsiteY17" fmla="*/ 2453105 h 2790833"/>
                <a:gd name="connsiteX18" fmla="*/ 2942965 w 3780722"/>
                <a:gd name="connsiteY18" fmla="*/ 2385110 h 2790833"/>
                <a:gd name="connsiteX19" fmla="*/ 3002103 w 3780722"/>
                <a:gd name="connsiteY19" fmla="*/ 2388539 h 2790833"/>
                <a:gd name="connsiteX20" fmla="*/ 3056956 w 3780722"/>
                <a:gd name="connsiteY20" fmla="*/ 2338257 h 2790833"/>
                <a:gd name="connsiteX21" fmla="*/ 2962392 w 3780722"/>
                <a:gd name="connsiteY21" fmla="*/ 2282547 h 2790833"/>
                <a:gd name="connsiteX22" fmla="*/ 2874113 w 3780722"/>
                <a:gd name="connsiteY22" fmla="*/ 2411679 h 2790833"/>
                <a:gd name="connsiteX23" fmla="*/ 3051813 w 3780722"/>
                <a:gd name="connsiteY23" fmla="*/ 2489388 h 2790833"/>
                <a:gd name="connsiteX24" fmla="*/ 3184946 w 3780722"/>
                <a:gd name="connsiteY24" fmla="*/ 2307117 h 2790833"/>
                <a:gd name="connsiteX25" fmla="*/ 2976677 w 3780722"/>
                <a:gd name="connsiteY25" fmla="*/ 2125703 h 2790833"/>
                <a:gd name="connsiteX26" fmla="*/ 2753837 w 3780722"/>
                <a:gd name="connsiteY26" fmla="*/ 2289118 h 2790833"/>
                <a:gd name="connsiteX27" fmla="*/ 3117808 w 3780722"/>
                <a:gd name="connsiteY27" fmla="*/ 2592522 h 2790833"/>
                <a:gd name="connsiteX28" fmla="*/ 3495206 w 3780722"/>
                <a:gd name="connsiteY28" fmla="*/ 2255121 h 2790833"/>
                <a:gd name="connsiteX29" fmla="*/ 3325505 w 3780722"/>
                <a:gd name="connsiteY29" fmla="*/ 1538036 h 2790833"/>
                <a:gd name="connsiteX30" fmla="*/ 2605564 w 3780722"/>
                <a:gd name="connsiteY30" fmla="*/ 1139211 h 2790833"/>
                <a:gd name="connsiteX31" fmla="*/ 2453005 w 3780722"/>
                <a:gd name="connsiteY31" fmla="*/ 1137211 h 2790833"/>
                <a:gd name="connsiteX32" fmla="*/ 1647070 w 3780722"/>
                <a:gd name="connsiteY32" fmla="*/ 1041219 h 2790833"/>
                <a:gd name="connsiteX33" fmla="*/ 1064546 w 3780722"/>
                <a:gd name="connsiteY33" fmla="*/ 1179494 h 2790833"/>
                <a:gd name="connsiteX34" fmla="*/ 187760 w 3780722"/>
                <a:gd name="connsiteY34" fmla="*/ 1234632 h 2790833"/>
                <a:gd name="connsiteX35" fmla="*/ 61 w 3780722"/>
                <a:gd name="connsiteY35" fmla="*/ 1032363 h 279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80722" h="2790833">
                  <a:moveTo>
                    <a:pt x="61" y="1032363"/>
                  </a:moveTo>
                  <a:cubicBezTo>
                    <a:pt x="61" y="1032363"/>
                    <a:pt x="32058" y="607826"/>
                    <a:pt x="117765" y="554401"/>
                  </a:cubicBezTo>
                  <a:cubicBezTo>
                    <a:pt x="203473" y="500692"/>
                    <a:pt x="482022" y="373273"/>
                    <a:pt x="548588" y="330705"/>
                  </a:cubicBezTo>
                  <a:cubicBezTo>
                    <a:pt x="615154" y="287852"/>
                    <a:pt x="682005" y="156719"/>
                    <a:pt x="795996" y="175289"/>
                  </a:cubicBezTo>
                  <a:cubicBezTo>
                    <a:pt x="909987" y="193859"/>
                    <a:pt x="890560" y="293280"/>
                    <a:pt x="920843" y="306422"/>
                  </a:cubicBezTo>
                  <a:cubicBezTo>
                    <a:pt x="951126" y="319563"/>
                    <a:pt x="929128" y="369845"/>
                    <a:pt x="1015978" y="340705"/>
                  </a:cubicBezTo>
                  <a:cubicBezTo>
                    <a:pt x="1102828" y="311564"/>
                    <a:pt x="1312240" y="84440"/>
                    <a:pt x="1613930" y="24730"/>
                  </a:cubicBezTo>
                  <a:cubicBezTo>
                    <a:pt x="1915620" y="-34979"/>
                    <a:pt x="2521285" y="-7267"/>
                    <a:pt x="2976962" y="342704"/>
                  </a:cubicBezTo>
                  <a:cubicBezTo>
                    <a:pt x="3432640" y="692676"/>
                    <a:pt x="3608340" y="1244346"/>
                    <a:pt x="3608340" y="1244346"/>
                  </a:cubicBezTo>
                  <a:cubicBezTo>
                    <a:pt x="3608340" y="1244346"/>
                    <a:pt x="3816037" y="1838297"/>
                    <a:pt x="3775469" y="2199411"/>
                  </a:cubicBezTo>
                  <a:cubicBezTo>
                    <a:pt x="3734901" y="2560525"/>
                    <a:pt x="3316935" y="2837645"/>
                    <a:pt x="3019245" y="2784221"/>
                  </a:cubicBezTo>
                  <a:cubicBezTo>
                    <a:pt x="2721554" y="2730796"/>
                    <a:pt x="2470718" y="2438820"/>
                    <a:pt x="2596707" y="2215981"/>
                  </a:cubicBezTo>
                  <a:cubicBezTo>
                    <a:pt x="2722697" y="1993142"/>
                    <a:pt x="3012959" y="1899435"/>
                    <a:pt x="3177803" y="2048280"/>
                  </a:cubicBezTo>
                  <a:cubicBezTo>
                    <a:pt x="3342647" y="2197125"/>
                    <a:pt x="3333505" y="2366255"/>
                    <a:pt x="3272938" y="2461390"/>
                  </a:cubicBezTo>
                  <a:cubicBezTo>
                    <a:pt x="3212372" y="2556239"/>
                    <a:pt x="3028387" y="2642804"/>
                    <a:pt x="2880399" y="2534241"/>
                  </a:cubicBezTo>
                  <a:cubicBezTo>
                    <a:pt x="2732411" y="2425393"/>
                    <a:pt x="2748695" y="2300260"/>
                    <a:pt x="2846973" y="2235979"/>
                  </a:cubicBezTo>
                  <a:cubicBezTo>
                    <a:pt x="2945250" y="2171985"/>
                    <a:pt x="3088096" y="2180841"/>
                    <a:pt x="3131235" y="2285118"/>
                  </a:cubicBezTo>
                  <a:cubicBezTo>
                    <a:pt x="3174375" y="2389396"/>
                    <a:pt x="3120094" y="2451105"/>
                    <a:pt x="3052956" y="2453105"/>
                  </a:cubicBezTo>
                  <a:cubicBezTo>
                    <a:pt x="2985819" y="2454819"/>
                    <a:pt x="2932966" y="2411679"/>
                    <a:pt x="2942965" y="2385110"/>
                  </a:cubicBezTo>
                  <a:cubicBezTo>
                    <a:pt x="2952964" y="2358255"/>
                    <a:pt x="2975820" y="2386824"/>
                    <a:pt x="3002103" y="2388539"/>
                  </a:cubicBezTo>
                  <a:cubicBezTo>
                    <a:pt x="3028387" y="2390538"/>
                    <a:pt x="3072097" y="2379968"/>
                    <a:pt x="3056956" y="2338257"/>
                  </a:cubicBezTo>
                  <a:cubicBezTo>
                    <a:pt x="3041814" y="2296546"/>
                    <a:pt x="3001532" y="2280547"/>
                    <a:pt x="2962392" y="2282547"/>
                  </a:cubicBezTo>
                  <a:cubicBezTo>
                    <a:pt x="2923252" y="2284547"/>
                    <a:pt x="2834117" y="2338257"/>
                    <a:pt x="2874113" y="2411679"/>
                  </a:cubicBezTo>
                  <a:cubicBezTo>
                    <a:pt x="2913824" y="2485102"/>
                    <a:pt x="2992104" y="2510529"/>
                    <a:pt x="3051813" y="2489388"/>
                  </a:cubicBezTo>
                  <a:cubicBezTo>
                    <a:pt x="3111237" y="2468246"/>
                    <a:pt x="3196944" y="2444248"/>
                    <a:pt x="3184946" y="2307117"/>
                  </a:cubicBezTo>
                  <a:cubicBezTo>
                    <a:pt x="3172946" y="2169985"/>
                    <a:pt x="3047814" y="2123703"/>
                    <a:pt x="2976677" y="2125703"/>
                  </a:cubicBezTo>
                  <a:cubicBezTo>
                    <a:pt x="2906397" y="2127702"/>
                    <a:pt x="2791549" y="2134845"/>
                    <a:pt x="2753837" y="2289118"/>
                  </a:cubicBezTo>
                  <a:cubicBezTo>
                    <a:pt x="2715841" y="2443391"/>
                    <a:pt x="2903254" y="2624805"/>
                    <a:pt x="3117808" y="2592522"/>
                  </a:cubicBezTo>
                  <a:cubicBezTo>
                    <a:pt x="3332362" y="2560239"/>
                    <a:pt x="3471779" y="2436535"/>
                    <a:pt x="3495206" y="2255121"/>
                  </a:cubicBezTo>
                  <a:cubicBezTo>
                    <a:pt x="3518633" y="2073707"/>
                    <a:pt x="3481207" y="1700309"/>
                    <a:pt x="3325505" y="1538036"/>
                  </a:cubicBezTo>
                  <a:cubicBezTo>
                    <a:pt x="3325505" y="1538036"/>
                    <a:pt x="2760123" y="1372335"/>
                    <a:pt x="2605564" y="1139211"/>
                  </a:cubicBezTo>
                  <a:cubicBezTo>
                    <a:pt x="2605564" y="1139211"/>
                    <a:pt x="2616706" y="1069788"/>
                    <a:pt x="2453005" y="1137211"/>
                  </a:cubicBezTo>
                  <a:cubicBezTo>
                    <a:pt x="2289304" y="1204634"/>
                    <a:pt x="1647070" y="1041219"/>
                    <a:pt x="1647070" y="1041219"/>
                  </a:cubicBezTo>
                  <a:cubicBezTo>
                    <a:pt x="1647070" y="1041219"/>
                    <a:pt x="1289099" y="1153210"/>
                    <a:pt x="1064546" y="1179494"/>
                  </a:cubicBezTo>
                  <a:cubicBezTo>
                    <a:pt x="839992" y="1205777"/>
                    <a:pt x="384029" y="1322911"/>
                    <a:pt x="187760" y="1234632"/>
                  </a:cubicBezTo>
                  <a:cubicBezTo>
                    <a:pt x="-8796" y="1146068"/>
                    <a:pt x="61" y="1032363"/>
                    <a:pt x="61" y="1032363"/>
                  </a:cubicBezTo>
                  <a:close/>
                </a:path>
              </a:pathLst>
            </a:custGeom>
            <a:solidFill>
              <a:srgbClr val="61B521"/>
            </a:solidFill>
            <a:ln w="28507"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AF3962A8-E327-4910-920A-5C0A3A277840}"/>
                </a:ext>
              </a:extLst>
            </p:cNvPr>
            <p:cNvSpPr/>
            <p:nvPr/>
          </p:nvSpPr>
          <p:spPr>
            <a:xfrm>
              <a:off x="6781442" y="3922383"/>
              <a:ext cx="946044" cy="316831"/>
            </a:xfrm>
            <a:custGeom>
              <a:avLst/>
              <a:gdLst>
                <a:gd name="connsiteX0" fmla="*/ 935067 w 946044"/>
                <a:gd name="connsiteY0" fmla="*/ 191413 h 316831"/>
                <a:gd name="connsiteX1" fmla="*/ 907926 w 946044"/>
                <a:gd name="connsiteY1" fmla="*/ 0 h 316831"/>
                <a:gd name="connsiteX2" fmla="*/ 826219 w 946044"/>
                <a:gd name="connsiteY2" fmla="*/ 75137 h 316831"/>
                <a:gd name="connsiteX3" fmla="*/ 646519 w 946044"/>
                <a:gd name="connsiteY3" fmla="*/ 58281 h 316831"/>
                <a:gd name="connsiteX4" fmla="*/ 0 w 946044"/>
                <a:gd name="connsiteY4" fmla="*/ 216840 h 316831"/>
                <a:gd name="connsiteX5" fmla="*/ 46853 w 946044"/>
                <a:gd name="connsiteY5" fmla="*/ 316831 h 316831"/>
                <a:gd name="connsiteX6" fmla="*/ 935067 w 946044"/>
                <a:gd name="connsiteY6" fmla="*/ 191413 h 31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044" h="316831">
                  <a:moveTo>
                    <a:pt x="935067" y="191413"/>
                  </a:moveTo>
                  <a:cubicBezTo>
                    <a:pt x="970778" y="72280"/>
                    <a:pt x="907926" y="0"/>
                    <a:pt x="907926" y="0"/>
                  </a:cubicBezTo>
                  <a:lnTo>
                    <a:pt x="826219" y="75137"/>
                  </a:lnTo>
                  <a:lnTo>
                    <a:pt x="646519" y="58281"/>
                  </a:lnTo>
                  <a:lnTo>
                    <a:pt x="0" y="216840"/>
                  </a:lnTo>
                  <a:cubicBezTo>
                    <a:pt x="571" y="230267"/>
                    <a:pt x="6000" y="270549"/>
                    <a:pt x="46853" y="316831"/>
                  </a:cubicBezTo>
                  <a:cubicBezTo>
                    <a:pt x="222268" y="313975"/>
                    <a:pt x="904212" y="295405"/>
                    <a:pt x="935067" y="191413"/>
                  </a:cubicBezTo>
                  <a:close/>
                </a:path>
              </a:pathLst>
            </a:custGeom>
            <a:solidFill>
              <a:srgbClr val="308218"/>
            </a:solidFill>
            <a:ln w="28507"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3FA787BC-F2E4-44A3-994B-EEF3B03C50E3}"/>
                </a:ext>
              </a:extLst>
            </p:cNvPr>
            <p:cNvSpPr/>
            <p:nvPr/>
          </p:nvSpPr>
          <p:spPr>
            <a:xfrm>
              <a:off x="7372251" y="3992092"/>
              <a:ext cx="235409" cy="85135"/>
            </a:xfrm>
            <a:custGeom>
              <a:avLst/>
              <a:gdLst>
                <a:gd name="connsiteX0" fmla="*/ 235409 w 235409"/>
                <a:gd name="connsiteY0" fmla="*/ 12285 h 85135"/>
                <a:gd name="connsiteX1" fmla="*/ 0 w 235409"/>
                <a:gd name="connsiteY1" fmla="*/ 85136 h 85135"/>
                <a:gd name="connsiteX2" fmla="*/ 126561 w 235409"/>
                <a:gd name="connsiteY2" fmla="*/ 0 h 85135"/>
                <a:gd name="connsiteX3" fmla="*/ 235409 w 235409"/>
                <a:gd name="connsiteY3" fmla="*/ 12285 h 85135"/>
              </a:gdLst>
              <a:ahLst/>
              <a:cxnLst>
                <a:cxn ang="0">
                  <a:pos x="connsiteX0" y="connsiteY0"/>
                </a:cxn>
                <a:cxn ang="0">
                  <a:pos x="connsiteX1" y="connsiteY1"/>
                </a:cxn>
                <a:cxn ang="0">
                  <a:pos x="connsiteX2" y="connsiteY2"/>
                </a:cxn>
                <a:cxn ang="0">
                  <a:pos x="connsiteX3" y="connsiteY3"/>
                </a:cxn>
              </a:cxnLst>
              <a:rect l="l" t="t" r="r" b="b"/>
              <a:pathLst>
                <a:path w="235409" h="85135">
                  <a:moveTo>
                    <a:pt x="235409" y="12285"/>
                  </a:moveTo>
                  <a:lnTo>
                    <a:pt x="0" y="85136"/>
                  </a:lnTo>
                  <a:cubicBezTo>
                    <a:pt x="0" y="85136"/>
                    <a:pt x="123990" y="9999"/>
                    <a:pt x="126561" y="0"/>
                  </a:cubicBezTo>
                  <a:lnTo>
                    <a:pt x="235409" y="12285"/>
                  </a:lnTo>
                  <a:close/>
                </a:path>
              </a:pathLst>
            </a:custGeom>
            <a:solidFill>
              <a:srgbClr val="2A3E33">
                <a:alpha val="62000"/>
              </a:srgbClr>
            </a:solidFill>
            <a:ln w="28507"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6008E7D2-3ABC-41FE-8B02-ECB6300BE26D}"/>
                </a:ext>
              </a:extLst>
            </p:cNvPr>
            <p:cNvSpPr/>
            <p:nvPr/>
          </p:nvSpPr>
          <p:spPr>
            <a:xfrm>
              <a:off x="9987660" y="4016642"/>
              <a:ext cx="222257" cy="579221"/>
            </a:xfrm>
            <a:custGeom>
              <a:avLst/>
              <a:gdLst>
                <a:gd name="connsiteX0" fmla="*/ 950 w 222257"/>
                <a:gd name="connsiteY0" fmla="*/ 20 h 579221"/>
                <a:gd name="connsiteX1" fmla="*/ 61231 w 222257"/>
                <a:gd name="connsiteY1" fmla="*/ 100297 h 579221"/>
                <a:gd name="connsiteX2" fmla="*/ 150081 w 222257"/>
                <a:gd name="connsiteY2" fmla="*/ 171720 h 579221"/>
                <a:gd name="connsiteX3" fmla="*/ 221789 w 222257"/>
                <a:gd name="connsiteY3" fmla="*/ 421128 h 579221"/>
                <a:gd name="connsiteX4" fmla="*/ 186363 w 222257"/>
                <a:gd name="connsiteY4" fmla="*/ 579116 h 579221"/>
                <a:gd name="connsiteX5" fmla="*/ 950 w 222257"/>
                <a:gd name="connsiteY5" fmla="*/ 20 h 57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57" h="579221">
                  <a:moveTo>
                    <a:pt x="950" y="20"/>
                  </a:moveTo>
                  <a:cubicBezTo>
                    <a:pt x="4664" y="-1123"/>
                    <a:pt x="14949" y="47444"/>
                    <a:pt x="61231" y="100297"/>
                  </a:cubicBezTo>
                  <a:cubicBezTo>
                    <a:pt x="98656" y="142865"/>
                    <a:pt x="119226" y="142294"/>
                    <a:pt x="150081" y="171720"/>
                  </a:cubicBezTo>
                  <a:cubicBezTo>
                    <a:pt x="226074" y="244286"/>
                    <a:pt x="223218" y="364562"/>
                    <a:pt x="221789" y="421128"/>
                  </a:cubicBezTo>
                  <a:cubicBezTo>
                    <a:pt x="221503" y="436556"/>
                    <a:pt x="218075" y="574545"/>
                    <a:pt x="186363" y="579116"/>
                  </a:cubicBezTo>
                  <a:cubicBezTo>
                    <a:pt x="119797" y="588258"/>
                    <a:pt x="-12478" y="4019"/>
                    <a:pt x="950" y="20"/>
                  </a:cubicBezTo>
                  <a:close/>
                </a:path>
              </a:pathLst>
            </a:custGeom>
            <a:solidFill>
              <a:srgbClr val="286B14"/>
            </a:solidFill>
            <a:ln w="28507"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EF18D113-5B7F-42B8-996E-88AD2B29980A}"/>
                </a:ext>
              </a:extLst>
            </p:cNvPr>
            <p:cNvSpPr/>
            <p:nvPr/>
          </p:nvSpPr>
          <p:spPr>
            <a:xfrm>
              <a:off x="6781442" y="3274932"/>
              <a:ext cx="847256" cy="867718"/>
            </a:xfrm>
            <a:custGeom>
              <a:avLst/>
              <a:gdLst>
                <a:gd name="connsiteX0" fmla="*/ 175986 w 847256"/>
                <a:gd name="connsiteY0" fmla="*/ 399757 h 867718"/>
                <a:gd name="connsiteX1" fmla="*/ 456534 w 847256"/>
                <a:gd name="connsiteY1" fmla="*/ 247483 h 867718"/>
                <a:gd name="connsiteX2" fmla="*/ 671946 w 847256"/>
                <a:gd name="connsiteY2" fmla="*/ 229771 h 867718"/>
                <a:gd name="connsiteX3" fmla="*/ 796507 w 847256"/>
                <a:gd name="connsiteY3" fmla="*/ 229771 h 867718"/>
                <a:gd name="connsiteX4" fmla="*/ 844789 w 847256"/>
                <a:gd name="connsiteY4" fmla="*/ 18359 h 867718"/>
                <a:gd name="connsiteX5" fmla="*/ 796221 w 847256"/>
                <a:gd name="connsiteY5" fmla="*/ 1789 h 867718"/>
                <a:gd name="connsiteX6" fmla="*/ 548813 w 847256"/>
                <a:gd name="connsiteY6" fmla="*/ 157205 h 867718"/>
                <a:gd name="connsiteX7" fmla="*/ 117990 w 847256"/>
                <a:gd name="connsiteY7" fmla="*/ 380901 h 867718"/>
                <a:gd name="connsiteX8" fmla="*/ 0 w 847256"/>
                <a:gd name="connsiteY8" fmla="*/ 859434 h 867718"/>
                <a:gd name="connsiteX9" fmla="*/ 286 w 847256"/>
                <a:gd name="connsiteY9" fmla="*/ 867719 h 867718"/>
                <a:gd name="connsiteX10" fmla="*/ 108563 w 847256"/>
                <a:gd name="connsiteY10" fmla="*/ 836579 h 867718"/>
                <a:gd name="connsiteX11" fmla="*/ 214268 w 847256"/>
                <a:gd name="connsiteY11" fmla="*/ 736301 h 867718"/>
                <a:gd name="connsiteX12" fmla="*/ 143417 w 847256"/>
                <a:gd name="connsiteY12" fmla="*/ 674306 h 867718"/>
                <a:gd name="connsiteX13" fmla="*/ 74280 w 847256"/>
                <a:gd name="connsiteY13" fmla="*/ 733158 h 867718"/>
                <a:gd name="connsiteX14" fmla="*/ 72566 w 847256"/>
                <a:gd name="connsiteY14" fmla="*/ 693447 h 867718"/>
                <a:gd name="connsiteX15" fmla="*/ 175986 w 847256"/>
                <a:gd name="connsiteY15" fmla="*/ 399757 h 8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6" h="867718">
                  <a:moveTo>
                    <a:pt x="175986" y="399757"/>
                  </a:moveTo>
                  <a:cubicBezTo>
                    <a:pt x="273978" y="285480"/>
                    <a:pt x="407396" y="257768"/>
                    <a:pt x="456534" y="247483"/>
                  </a:cubicBezTo>
                  <a:cubicBezTo>
                    <a:pt x="559669" y="226057"/>
                    <a:pt x="671946" y="229771"/>
                    <a:pt x="671946" y="229771"/>
                  </a:cubicBezTo>
                  <a:cubicBezTo>
                    <a:pt x="751082" y="232342"/>
                    <a:pt x="771652" y="243198"/>
                    <a:pt x="796507" y="229771"/>
                  </a:cubicBezTo>
                  <a:cubicBezTo>
                    <a:pt x="829076" y="212343"/>
                    <a:pt x="855645" y="160062"/>
                    <a:pt x="844789" y="18359"/>
                  </a:cubicBezTo>
                  <a:cubicBezTo>
                    <a:pt x="831933" y="10931"/>
                    <a:pt x="816220" y="5217"/>
                    <a:pt x="796221" y="1789"/>
                  </a:cubicBezTo>
                  <a:cubicBezTo>
                    <a:pt x="682230" y="-16781"/>
                    <a:pt x="615379" y="114351"/>
                    <a:pt x="548813" y="157205"/>
                  </a:cubicBezTo>
                  <a:cubicBezTo>
                    <a:pt x="482247" y="200059"/>
                    <a:pt x="203698" y="327477"/>
                    <a:pt x="117990" y="380901"/>
                  </a:cubicBezTo>
                  <a:cubicBezTo>
                    <a:pt x="32283" y="434897"/>
                    <a:pt x="0" y="859434"/>
                    <a:pt x="0" y="859434"/>
                  </a:cubicBezTo>
                  <a:cubicBezTo>
                    <a:pt x="0" y="859434"/>
                    <a:pt x="286" y="866576"/>
                    <a:pt x="286" y="867719"/>
                  </a:cubicBezTo>
                  <a:lnTo>
                    <a:pt x="108563" y="836579"/>
                  </a:lnTo>
                  <a:cubicBezTo>
                    <a:pt x="108563" y="836579"/>
                    <a:pt x="206269" y="760299"/>
                    <a:pt x="214268" y="736301"/>
                  </a:cubicBezTo>
                  <a:cubicBezTo>
                    <a:pt x="222268" y="712303"/>
                    <a:pt x="183985" y="678020"/>
                    <a:pt x="143417" y="674306"/>
                  </a:cubicBezTo>
                  <a:cubicBezTo>
                    <a:pt x="107420" y="670878"/>
                    <a:pt x="74280" y="733158"/>
                    <a:pt x="74280" y="733158"/>
                  </a:cubicBezTo>
                  <a:lnTo>
                    <a:pt x="72566" y="693447"/>
                  </a:lnTo>
                  <a:cubicBezTo>
                    <a:pt x="72566" y="646308"/>
                    <a:pt x="79136" y="512890"/>
                    <a:pt x="175986" y="399757"/>
                  </a:cubicBezTo>
                  <a:close/>
                </a:path>
              </a:pathLst>
            </a:custGeom>
            <a:solidFill>
              <a:srgbClr val="73D927"/>
            </a:solidFill>
            <a:ln w="28507"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2522DCD9-1055-4769-9CC3-310F811E0E81}"/>
                </a:ext>
              </a:extLst>
            </p:cNvPr>
            <p:cNvSpPr/>
            <p:nvPr/>
          </p:nvSpPr>
          <p:spPr>
            <a:xfrm>
              <a:off x="7036063" y="3575169"/>
              <a:ext cx="363206" cy="313240"/>
            </a:xfrm>
            <a:custGeom>
              <a:avLst/>
              <a:gdLst>
                <a:gd name="connsiteX0" fmla="*/ 215 w 363206"/>
                <a:gd name="connsiteY0" fmla="*/ 148944 h 313240"/>
                <a:gd name="connsiteX1" fmla="*/ 17356 w 363206"/>
                <a:gd name="connsiteY1" fmla="*/ 77522 h 313240"/>
                <a:gd name="connsiteX2" fmla="*/ 37640 w 363206"/>
                <a:gd name="connsiteY2" fmla="*/ 46096 h 313240"/>
                <a:gd name="connsiteX3" fmla="*/ 65638 w 363206"/>
                <a:gd name="connsiteY3" fmla="*/ 21241 h 313240"/>
                <a:gd name="connsiteX4" fmla="*/ 136490 w 363206"/>
                <a:gd name="connsiteY4" fmla="*/ 99 h 313240"/>
                <a:gd name="connsiteX5" fmla="*/ 211055 w 363206"/>
                <a:gd name="connsiteY5" fmla="*/ 8099 h 313240"/>
                <a:gd name="connsiteX6" fmla="*/ 335045 w 363206"/>
                <a:gd name="connsiteY6" fmla="*/ 70665 h 313240"/>
                <a:gd name="connsiteX7" fmla="*/ 363043 w 363206"/>
                <a:gd name="connsiteY7" fmla="*/ 126946 h 313240"/>
                <a:gd name="connsiteX8" fmla="*/ 202199 w 363206"/>
                <a:gd name="connsiteY8" fmla="*/ 310646 h 313240"/>
                <a:gd name="connsiteX9" fmla="*/ 24784 w 363206"/>
                <a:gd name="connsiteY9" fmla="*/ 259507 h 313240"/>
                <a:gd name="connsiteX10" fmla="*/ 215 w 363206"/>
                <a:gd name="connsiteY10" fmla="*/ 148944 h 31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206" h="313240">
                  <a:moveTo>
                    <a:pt x="215" y="148944"/>
                  </a:moveTo>
                  <a:cubicBezTo>
                    <a:pt x="1358" y="124661"/>
                    <a:pt x="6786" y="100091"/>
                    <a:pt x="17356" y="77522"/>
                  </a:cubicBezTo>
                  <a:cubicBezTo>
                    <a:pt x="22499" y="66094"/>
                    <a:pt x="29641" y="55809"/>
                    <a:pt x="37640" y="46096"/>
                  </a:cubicBezTo>
                  <a:cubicBezTo>
                    <a:pt x="45926" y="36668"/>
                    <a:pt x="55353" y="28383"/>
                    <a:pt x="65638" y="21241"/>
                  </a:cubicBezTo>
                  <a:cubicBezTo>
                    <a:pt x="86779" y="7527"/>
                    <a:pt x="111634" y="385"/>
                    <a:pt x="136490" y="99"/>
                  </a:cubicBezTo>
                  <a:cubicBezTo>
                    <a:pt x="161345" y="-758"/>
                    <a:pt x="186486" y="4099"/>
                    <a:pt x="211055" y="8099"/>
                  </a:cubicBezTo>
                  <a:cubicBezTo>
                    <a:pt x="259622" y="16955"/>
                    <a:pt x="306476" y="34097"/>
                    <a:pt x="335045" y="70665"/>
                  </a:cubicBezTo>
                  <a:cubicBezTo>
                    <a:pt x="348472" y="86949"/>
                    <a:pt x="357615" y="106376"/>
                    <a:pt x="363043" y="126946"/>
                  </a:cubicBezTo>
                  <a:cubicBezTo>
                    <a:pt x="367328" y="207797"/>
                    <a:pt x="286763" y="293504"/>
                    <a:pt x="202199" y="310646"/>
                  </a:cubicBezTo>
                  <a:cubicBezTo>
                    <a:pt x="131061" y="324930"/>
                    <a:pt x="68781" y="276363"/>
                    <a:pt x="24784" y="259507"/>
                  </a:cubicBezTo>
                  <a:cubicBezTo>
                    <a:pt x="7072" y="225795"/>
                    <a:pt x="-1499" y="187798"/>
                    <a:pt x="215" y="148944"/>
                  </a:cubicBezTo>
                  <a:close/>
                </a:path>
              </a:pathLst>
            </a:custGeom>
            <a:solidFill>
              <a:srgbClr val="73D927"/>
            </a:solidFill>
            <a:ln w="28507"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5B5F1CA4-587B-45A1-91FA-4DBB39B42950}"/>
                </a:ext>
              </a:extLst>
            </p:cNvPr>
            <p:cNvSpPr/>
            <p:nvPr/>
          </p:nvSpPr>
          <p:spPr>
            <a:xfrm>
              <a:off x="7015782" y="3562984"/>
              <a:ext cx="330470" cy="385538"/>
            </a:xfrm>
            <a:custGeom>
              <a:avLst/>
              <a:gdLst>
                <a:gd name="connsiteX0" fmla="*/ 256763 w 330470"/>
                <a:gd name="connsiteY0" fmla="*/ 340544 h 385538"/>
                <a:gd name="connsiteX1" fmla="*/ 149057 w 330470"/>
                <a:gd name="connsiteY1" fmla="*/ 287405 h 385538"/>
                <a:gd name="connsiteX2" fmla="*/ 110774 w 330470"/>
                <a:gd name="connsiteY2" fmla="*/ 136560 h 385538"/>
                <a:gd name="connsiteX3" fmla="*/ 205053 w 330470"/>
                <a:gd name="connsiteY3" fmla="*/ 0 h 385538"/>
                <a:gd name="connsiteX4" fmla="*/ 84205 w 330470"/>
                <a:gd name="connsiteY4" fmla="*/ 31140 h 385538"/>
                <a:gd name="connsiteX5" fmla="*/ 3355 w 330470"/>
                <a:gd name="connsiteY5" fmla="*/ 159130 h 385538"/>
                <a:gd name="connsiteX6" fmla="*/ 41637 w 330470"/>
                <a:gd name="connsiteY6" fmla="*/ 309975 h 385538"/>
                <a:gd name="connsiteX7" fmla="*/ 177055 w 330470"/>
                <a:gd name="connsiteY7" fmla="*/ 383683 h 385538"/>
                <a:gd name="connsiteX8" fmla="*/ 325900 w 330470"/>
                <a:gd name="connsiteY8" fmla="*/ 349115 h 385538"/>
                <a:gd name="connsiteX9" fmla="*/ 330471 w 330470"/>
                <a:gd name="connsiteY9" fmla="*/ 345972 h 385538"/>
                <a:gd name="connsiteX10" fmla="*/ 256763 w 330470"/>
                <a:gd name="connsiteY10" fmla="*/ 340544 h 38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470" h="385538">
                  <a:moveTo>
                    <a:pt x="256763" y="340544"/>
                  </a:moveTo>
                  <a:cubicBezTo>
                    <a:pt x="205338" y="334544"/>
                    <a:pt x="183054" y="329116"/>
                    <a:pt x="149057" y="287405"/>
                  </a:cubicBezTo>
                  <a:cubicBezTo>
                    <a:pt x="115060" y="246266"/>
                    <a:pt x="100204" y="188556"/>
                    <a:pt x="110774" y="136560"/>
                  </a:cubicBezTo>
                  <a:cubicBezTo>
                    <a:pt x="119631" y="88850"/>
                    <a:pt x="168198" y="28855"/>
                    <a:pt x="205053" y="0"/>
                  </a:cubicBezTo>
                  <a:cubicBezTo>
                    <a:pt x="187625" y="4571"/>
                    <a:pt x="99061" y="21141"/>
                    <a:pt x="84205" y="31140"/>
                  </a:cubicBezTo>
                  <a:cubicBezTo>
                    <a:pt x="41637" y="59709"/>
                    <a:pt x="12782" y="107420"/>
                    <a:pt x="3355" y="159130"/>
                  </a:cubicBezTo>
                  <a:cubicBezTo>
                    <a:pt x="-7216" y="211126"/>
                    <a:pt x="7640" y="268835"/>
                    <a:pt x="41637" y="309975"/>
                  </a:cubicBezTo>
                  <a:cubicBezTo>
                    <a:pt x="75349" y="351686"/>
                    <a:pt x="125916" y="377684"/>
                    <a:pt x="177055" y="383683"/>
                  </a:cubicBezTo>
                  <a:cubicBezTo>
                    <a:pt x="228479" y="390540"/>
                    <a:pt x="281903" y="378255"/>
                    <a:pt x="325900" y="349115"/>
                  </a:cubicBezTo>
                  <a:cubicBezTo>
                    <a:pt x="327328" y="347972"/>
                    <a:pt x="328757" y="346829"/>
                    <a:pt x="330471" y="345972"/>
                  </a:cubicBezTo>
                  <a:cubicBezTo>
                    <a:pt x="300188" y="355685"/>
                    <a:pt x="288189" y="344543"/>
                    <a:pt x="256763" y="340544"/>
                  </a:cubicBezTo>
                  <a:close/>
                </a:path>
              </a:pathLst>
            </a:custGeom>
            <a:solidFill>
              <a:srgbClr val="61B521"/>
            </a:solidFill>
            <a:ln w="28507"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88BF4500-4817-4F5B-9F36-C507E74D3EA5}"/>
                </a:ext>
              </a:extLst>
            </p:cNvPr>
            <p:cNvSpPr/>
            <p:nvPr/>
          </p:nvSpPr>
          <p:spPr>
            <a:xfrm>
              <a:off x="7190184" y="3686632"/>
              <a:ext cx="114357" cy="84380"/>
            </a:xfrm>
            <a:custGeom>
              <a:avLst/>
              <a:gdLst>
                <a:gd name="connsiteX0" fmla="*/ 36935 w 114357"/>
                <a:gd name="connsiteY0" fmla="*/ 1199 h 84380"/>
                <a:gd name="connsiteX1" fmla="*/ 10652 w 114357"/>
                <a:gd name="connsiteY1" fmla="*/ 73764 h 84380"/>
                <a:gd name="connsiteX2" fmla="*/ 33793 w 114357"/>
                <a:gd name="connsiteY2" fmla="*/ 84335 h 84380"/>
                <a:gd name="connsiteX3" fmla="*/ 90645 w 114357"/>
                <a:gd name="connsiteY3" fmla="*/ 27196 h 84380"/>
                <a:gd name="connsiteX4" fmla="*/ 114357 w 114357"/>
                <a:gd name="connsiteY4" fmla="*/ 12055 h 84380"/>
                <a:gd name="connsiteX5" fmla="*/ 36935 w 114357"/>
                <a:gd name="connsiteY5" fmla="*/ 1199 h 8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57" h="84380">
                  <a:moveTo>
                    <a:pt x="36935" y="1199"/>
                  </a:moveTo>
                  <a:cubicBezTo>
                    <a:pt x="3509" y="6627"/>
                    <a:pt x="-11918" y="48338"/>
                    <a:pt x="10652" y="73764"/>
                  </a:cubicBezTo>
                  <a:cubicBezTo>
                    <a:pt x="16365" y="80049"/>
                    <a:pt x="23793" y="84906"/>
                    <a:pt x="33793" y="84335"/>
                  </a:cubicBezTo>
                  <a:cubicBezTo>
                    <a:pt x="63219" y="82906"/>
                    <a:pt x="83503" y="76907"/>
                    <a:pt x="90645" y="27196"/>
                  </a:cubicBezTo>
                  <a:cubicBezTo>
                    <a:pt x="90645" y="27196"/>
                    <a:pt x="102358" y="14340"/>
                    <a:pt x="114357" y="12055"/>
                  </a:cubicBezTo>
                  <a:cubicBezTo>
                    <a:pt x="114357" y="12055"/>
                    <a:pt x="71504" y="-4515"/>
                    <a:pt x="36935" y="1199"/>
                  </a:cubicBezTo>
                  <a:close/>
                </a:path>
              </a:pathLst>
            </a:custGeom>
            <a:solidFill>
              <a:srgbClr val="2A3E33">
                <a:alpha val="62000"/>
              </a:srgbClr>
            </a:solidFill>
            <a:ln w="28507"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76E528E-F9CE-4EDE-BDD1-58BE5AF23813}"/>
                </a:ext>
              </a:extLst>
            </p:cNvPr>
            <p:cNvSpPr/>
            <p:nvPr/>
          </p:nvSpPr>
          <p:spPr>
            <a:xfrm>
              <a:off x="6859984" y="4004213"/>
              <a:ext cx="79758" cy="55948"/>
            </a:xfrm>
            <a:custGeom>
              <a:avLst/>
              <a:gdLst>
                <a:gd name="connsiteX0" fmla="*/ 880 w 79758"/>
                <a:gd name="connsiteY0" fmla="*/ 47588 h 55948"/>
                <a:gd name="connsiteX1" fmla="*/ 79159 w 79758"/>
                <a:gd name="connsiteY1" fmla="*/ 4163 h 55948"/>
                <a:gd name="connsiteX2" fmla="*/ 880 w 79758"/>
                <a:gd name="connsiteY2" fmla="*/ 47588 h 55948"/>
              </a:gdLst>
              <a:ahLst/>
              <a:cxnLst>
                <a:cxn ang="0">
                  <a:pos x="connsiteX0" y="connsiteY0"/>
                </a:cxn>
                <a:cxn ang="0">
                  <a:pos x="connsiteX1" y="connsiteY1"/>
                </a:cxn>
                <a:cxn ang="0">
                  <a:pos x="connsiteX2" y="connsiteY2"/>
                </a:cxn>
              </a:cxnLst>
              <a:rect l="l" t="t" r="r" b="b"/>
              <a:pathLst>
                <a:path w="79758" h="55948">
                  <a:moveTo>
                    <a:pt x="880" y="47588"/>
                  </a:moveTo>
                  <a:cubicBezTo>
                    <a:pt x="880" y="47588"/>
                    <a:pt x="69731" y="-16692"/>
                    <a:pt x="79159" y="4163"/>
                  </a:cubicBezTo>
                  <a:cubicBezTo>
                    <a:pt x="88301" y="25019"/>
                    <a:pt x="-10262" y="75872"/>
                    <a:pt x="880" y="47588"/>
                  </a:cubicBezTo>
                  <a:close/>
                </a:path>
              </a:pathLst>
            </a:custGeom>
            <a:solidFill>
              <a:srgbClr val="1D2345"/>
            </a:solidFill>
            <a:ln w="28507" cap="flat">
              <a:noFill/>
              <a:prstDash val="solid"/>
              <a:miter/>
            </a:ln>
          </p:spPr>
          <p:txBody>
            <a:bodyPr rtlCol="0" anchor="ctr"/>
            <a:lstStyle/>
            <a:p>
              <a:endParaRPr lang="en-US"/>
            </a:p>
          </p:txBody>
        </p:sp>
        <p:grpSp>
          <p:nvGrpSpPr>
            <p:cNvPr id="567" name="Graphic 1287">
              <a:extLst>
                <a:ext uri="{FF2B5EF4-FFF2-40B4-BE49-F238E27FC236}">
                  <a16:creationId xmlns:a16="http://schemas.microsoft.com/office/drawing/2014/main" id="{FAF4CD7F-6A15-4870-BB38-90B3807AD2E1}"/>
                </a:ext>
              </a:extLst>
            </p:cNvPr>
            <p:cNvGrpSpPr/>
            <p:nvPr/>
          </p:nvGrpSpPr>
          <p:grpSpPr>
            <a:xfrm>
              <a:off x="6781727" y="3915527"/>
              <a:ext cx="907640" cy="227124"/>
              <a:chOff x="6781727" y="3915527"/>
              <a:chExt cx="907640" cy="227124"/>
            </a:xfrm>
          </p:grpSpPr>
          <p:sp>
            <p:nvSpPr>
              <p:cNvPr id="642" name="Freeform: Shape 641">
                <a:extLst>
                  <a:ext uri="{FF2B5EF4-FFF2-40B4-BE49-F238E27FC236}">
                    <a16:creationId xmlns:a16="http://schemas.microsoft.com/office/drawing/2014/main" id="{D825E499-C69C-458C-B165-64E7DCC5E65D}"/>
                  </a:ext>
                </a:extLst>
              </p:cNvPr>
              <p:cNvSpPr/>
              <p:nvPr/>
            </p:nvSpPr>
            <p:spPr>
              <a:xfrm>
                <a:off x="6782584" y="3922669"/>
                <a:ext cx="906783" cy="219982"/>
              </a:xfrm>
              <a:custGeom>
                <a:avLst/>
                <a:gdLst>
                  <a:gd name="connsiteX0" fmla="*/ 0 w 906783"/>
                  <a:gd name="connsiteY0" fmla="*/ 219982 h 219982"/>
                  <a:gd name="connsiteX1" fmla="*/ 228553 w 906783"/>
                  <a:gd name="connsiteY1" fmla="*/ 146560 h 219982"/>
                  <a:gd name="connsiteX2" fmla="*/ 460248 w 906783"/>
                  <a:gd name="connsiteY2" fmla="*/ 83708 h 219982"/>
                  <a:gd name="connsiteX3" fmla="*/ 577668 w 906783"/>
                  <a:gd name="connsiteY3" fmla="*/ 57138 h 219982"/>
                  <a:gd name="connsiteX4" fmla="*/ 637663 w 906783"/>
                  <a:gd name="connsiteY4" fmla="*/ 46853 h 219982"/>
                  <a:gd name="connsiteX5" fmla="*/ 653376 w 906783"/>
                  <a:gd name="connsiteY5" fmla="*/ 45425 h 219982"/>
                  <a:gd name="connsiteX6" fmla="*/ 661946 w 906783"/>
                  <a:gd name="connsiteY6" fmla="*/ 45425 h 219982"/>
                  <a:gd name="connsiteX7" fmla="*/ 669660 w 906783"/>
                  <a:gd name="connsiteY7" fmla="*/ 45996 h 219982"/>
                  <a:gd name="connsiteX8" fmla="*/ 699943 w 906783"/>
                  <a:gd name="connsiteY8" fmla="*/ 49425 h 219982"/>
                  <a:gd name="connsiteX9" fmla="*/ 759367 w 906783"/>
                  <a:gd name="connsiteY9" fmla="*/ 59709 h 219982"/>
                  <a:gd name="connsiteX10" fmla="*/ 817362 w 906783"/>
                  <a:gd name="connsiteY10" fmla="*/ 68852 h 219982"/>
                  <a:gd name="connsiteX11" fmla="*/ 823933 w 906783"/>
                  <a:gd name="connsiteY11" fmla="*/ 68852 h 219982"/>
                  <a:gd name="connsiteX12" fmla="*/ 829361 w 906783"/>
                  <a:gd name="connsiteY12" fmla="*/ 67423 h 219982"/>
                  <a:gd name="connsiteX13" fmla="*/ 841360 w 906783"/>
                  <a:gd name="connsiteY13" fmla="*/ 60566 h 219982"/>
                  <a:gd name="connsiteX14" fmla="*/ 864216 w 906783"/>
                  <a:gd name="connsiteY14" fmla="*/ 41997 h 219982"/>
                  <a:gd name="connsiteX15" fmla="*/ 906784 w 906783"/>
                  <a:gd name="connsiteY15" fmla="*/ 0 h 219982"/>
                  <a:gd name="connsiteX16" fmla="*/ 869072 w 906783"/>
                  <a:gd name="connsiteY16" fmla="*/ 47139 h 219982"/>
                  <a:gd name="connsiteX17" fmla="*/ 847360 w 906783"/>
                  <a:gd name="connsiteY17" fmla="*/ 68566 h 219982"/>
                  <a:gd name="connsiteX18" fmla="*/ 834218 w 906783"/>
                  <a:gd name="connsiteY18" fmla="*/ 77994 h 219982"/>
                  <a:gd name="connsiteX19" fmla="*/ 825647 w 906783"/>
                  <a:gd name="connsiteY19" fmla="*/ 81422 h 219982"/>
                  <a:gd name="connsiteX20" fmla="*/ 817077 w 906783"/>
                  <a:gd name="connsiteY20" fmla="*/ 82565 h 219982"/>
                  <a:gd name="connsiteX21" fmla="*/ 755939 w 906783"/>
                  <a:gd name="connsiteY21" fmla="*/ 77708 h 219982"/>
                  <a:gd name="connsiteX22" fmla="*/ 696801 w 906783"/>
                  <a:gd name="connsiteY22" fmla="*/ 70851 h 219982"/>
                  <a:gd name="connsiteX23" fmla="*/ 667375 w 906783"/>
                  <a:gd name="connsiteY23" fmla="*/ 69137 h 219982"/>
                  <a:gd name="connsiteX24" fmla="*/ 659947 w 906783"/>
                  <a:gd name="connsiteY24" fmla="*/ 68852 h 219982"/>
                  <a:gd name="connsiteX25" fmla="*/ 653661 w 906783"/>
                  <a:gd name="connsiteY25" fmla="*/ 69137 h 219982"/>
                  <a:gd name="connsiteX26" fmla="*/ 639662 w 906783"/>
                  <a:gd name="connsiteY26" fmla="*/ 70851 h 219982"/>
                  <a:gd name="connsiteX27" fmla="*/ 581667 w 906783"/>
                  <a:gd name="connsiteY27" fmla="*/ 82565 h 219982"/>
                  <a:gd name="connsiteX28" fmla="*/ 465391 w 906783"/>
                  <a:gd name="connsiteY28" fmla="*/ 110277 h 219982"/>
                  <a:gd name="connsiteX29" fmla="*/ 232838 w 906783"/>
                  <a:gd name="connsiteY29" fmla="*/ 167129 h 219982"/>
                  <a:gd name="connsiteX30" fmla="*/ 0 w 906783"/>
                  <a:gd name="connsiteY30" fmla="*/ 219982 h 21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783" h="219982">
                    <a:moveTo>
                      <a:pt x="0" y="219982"/>
                    </a:moveTo>
                    <a:cubicBezTo>
                      <a:pt x="75708" y="193413"/>
                      <a:pt x="151702" y="169129"/>
                      <a:pt x="228553" y="146560"/>
                    </a:cubicBezTo>
                    <a:cubicBezTo>
                      <a:pt x="305118" y="123990"/>
                      <a:pt x="382540" y="103135"/>
                      <a:pt x="460248" y="83708"/>
                    </a:cubicBezTo>
                    <a:cubicBezTo>
                      <a:pt x="499102" y="74280"/>
                      <a:pt x="538242" y="65138"/>
                      <a:pt x="577668" y="57138"/>
                    </a:cubicBezTo>
                    <a:cubicBezTo>
                      <a:pt x="597380" y="53139"/>
                      <a:pt x="617093" y="49710"/>
                      <a:pt x="637663" y="46853"/>
                    </a:cubicBezTo>
                    <a:cubicBezTo>
                      <a:pt x="642805" y="46282"/>
                      <a:pt x="647948" y="45711"/>
                      <a:pt x="653376" y="45425"/>
                    </a:cubicBezTo>
                    <a:lnTo>
                      <a:pt x="661946" y="45425"/>
                    </a:lnTo>
                    <a:lnTo>
                      <a:pt x="669660" y="45996"/>
                    </a:lnTo>
                    <a:cubicBezTo>
                      <a:pt x="679945" y="46853"/>
                      <a:pt x="689944" y="47996"/>
                      <a:pt x="699943" y="49425"/>
                    </a:cubicBezTo>
                    <a:cubicBezTo>
                      <a:pt x="719942" y="52281"/>
                      <a:pt x="739940" y="55710"/>
                      <a:pt x="759367" y="59709"/>
                    </a:cubicBezTo>
                    <a:cubicBezTo>
                      <a:pt x="778794" y="63423"/>
                      <a:pt x="798792" y="67995"/>
                      <a:pt x="817362" y="68852"/>
                    </a:cubicBezTo>
                    <a:cubicBezTo>
                      <a:pt x="819648" y="69137"/>
                      <a:pt x="821648" y="68852"/>
                      <a:pt x="823933" y="68852"/>
                    </a:cubicBezTo>
                    <a:cubicBezTo>
                      <a:pt x="825647" y="68566"/>
                      <a:pt x="827362" y="68280"/>
                      <a:pt x="829361" y="67423"/>
                    </a:cubicBezTo>
                    <a:cubicBezTo>
                      <a:pt x="833361" y="65709"/>
                      <a:pt x="837361" y="63138"/>
                      <a:pt x="841360" y="60566"/>
                    </a:cubicBezTo>
                    <a:cubicBezTo>
                      <a:pt x="849360" y="55138"/>
                      <a:pt x="856788" y="48567"/>
                      <a:pt x="864216" y="41997"/>
                    </a:cubicBezTo>
                    <a:cubicBezTo>
                      <a:pt x="878786" y="28569"/>
                      <a:pt x="893070" y="14570"/>
                      <a:pt x="906784" y="0"/>
                    </a:cubicBezTo>
                    <a:cubicBezTo>
                      <a:pt x="895070" y="16284"/>
                      <a:pt x="882786" y="31997"/>
                      <a:pt x="869072" y="47139"/>
                    </a:cubicBezTo>
                    <a:cubicBezTo>
                      <a:pt x="862216" y="54567"/>
                      <a:pt x="855359" y="61995"/>
                      <a:pt x="847360" y="68566"/>
                    </a:cubicBezTo>
                    <a:cubicBezTo>
                      <a:pt x="843360" y="71994"/>
                      <a:pt x="839361" y="75137"/>
                      <a:pt x="834218" y="77994"/>
                    </a:cubicBezTo>
                    <a:cubicBezTo>
                      <a:pt x="831933" y="79422"/>
                      <a:pt x="828790" y="80565"/>
                      <a:pt x="825647" y="81422"/>
                    </a:cubicBezTo>
                    <a:cubicBezTo>
                      <a:pt x="822791" y="81993"/>
                      <a:pt x="819934" y="82565"/>
                      <a:pt x="817077" y="82565"/>
                    </a:cubicBezTo>
                    <a:cubicBezTo>
                      <a:pt x="795650" y="83136"/>
                      <a:pt x="775937" y="79708"/>
                      <a:pt x="755939" y="77708"/>
                    </a:cubicBezTo>
                    <a:cubicBezTo>
                      <a:pt x="736226" y="75422"/>
                      <a:pt x="716513" y="72566"/>
                      <a:pt x="696801" y="70851"/>
                    </a:cubicBezTo>
                    <a:cubicBezTo>
                      <a:pt x="687087" y="69994"/>
                      <a:pt x="677088" y="69423"/>
                      <a:pt x="667375" y="69137"/>
                    </a:cubicBezTo>
                    <a:lnTo>
                      <a:pt x="659947" y="68852"/>
                    </a:lnTo>
                    <a:lnTo>
                      <a:pt x="653661" y="69137"/>
                    </a:lnTo>
                    <a:cubicBezTo>
                      <a:pt x="649090" y="69709"/>
                      <a:pt x="644519" y="69994"/>
                      <a:pt x="639662" y="70851"/>
                    </a:cubicBezTo>
                    <a:cubicBezTo>
                      <a:pt x="620521" y="73994"/>
                      <a:pt x="601094" y="78279"/>
                      <a:pt x="581667" y="82565"/>
                    </a:cubicBezTo>
                    <a:cubicBezTo>
                      <a:pt x="542813" y="91135"/>
                      <a:pt x="504245" y="100563"/>
                      <a:pt x="465391" y="110277"/>
                    </a:cubicBezTo>
                    <a:lnTo>
                      <a:pt x="232838" y="167129"/>
                    </a:lnTo>
                    <a:cubicBezTo>
                      <a:pt x="156273" y="185985"/>
                      <a:pt x="78279" y="203412"/>
                      <a:pt x="0" y="219982"/>
                    </a:cubicBezTo>
                    <a:close/>
                  </a:path>
                </a:pathLst>
              </a:custGeom>
              <a:solidFill>
                <a:srgbClr val="FFDDF3"/>
              </a:solidFill>
              <a:ln w="28507"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7D2F06ED-2FDF-4BC6-BD26-1C6A7DDA44BA}"/>
                  </a:ext>
                </a:extLst>
              </p:cNvPr>
              <p:cNvSpPr/>
              <p:nvPr/>
            </p:nvSpPr>
            <p:spPr>
              <a:xfrm>
                <a:off x="6781727" y="3915527"/>
                <a:ext cx="907355" cy="227124"/>
              </a:xfrm>
              <a:custGeom>
                <a:avLst/>
                <a:gdLst>
                  <a:gd name="connsiteX0" fmla="*/ 907355 w 907355"/>
                  <a:gd name="connsiteY0" fmla="*/ 0 h 227124"/>
                  <a:gd name="connsiteX1" fmla="*/ 867930 w 907355"/>
                  <a:gd name="connsiteY1" fmla="*/ 45425 h 227124"/>
                  <a:gd name="connsiteX2" fmla="*/ 845932 w 907355"/>
                  <a:gd name="connsiteY2" fmla="*/ 65995 h 227124"/>
                  <a:gd name="connsiteX3" fmla="*/ 833075 w 907355"/>
                  <a:gd name="connsiteY3" fmla="*/ 74565 h 227124"/>
                  <a:gd name="connsiteX4" fmla="*/ 817648 w 907355"/>
                  <a:gd name="connsiteY4" fmla="*/ 77994 h 227124"/>
                  <a:gd name="connsiteX5" fmla="*/ 757653 w 907355"/>
                  <a:gd name="connsiteY5" fmla="*/ 71423 h 227124"/>
                  <a:gd name="connsiteX6" fmla="*/ 698229 w 907355"/>
                  <a:gd name="connsiteY6" fmla="*/ 63709 h 227124"/>
                  <a:gd name="connsiteX7" fmla="*/ 639377 w 907355"/>
                  <a:gd name="connsiteY7" fmla="*/ 63423 h 227124"/>
                  <a:gd name="connsiteX8" fmla="*/ 580810 w 907355"/>
                  <a:gd name="connsiteY8" fmla="*/ 75137 h 227124"/>
                  <a:gd name="connsiteX9" fmla="*/ 464248 w 907355"/>
                  <a:gd name="connsiteY9" fmla="*/ 103992 h 227124"/>
                  <a:gd name="connsiteX10" fmla="*/ 231981 w 907355"/>
                  <a:gd name="connsiteY10" fmla="*/ 165129 h 227124"/>
                  <a:gd name="connsiteX11" fmla="*/ 0 w 907355"/>
                  <a:gd name="connsiteY11" fmla="*/ 227124 h 227124"/>
                  <a:gd name="connsiteX12" fmla="*/ 114848 w 907355"/>
                  <a:gd name="connsiteY12" fmla="*/ 191699 h 227124"/>
                  <a:gd name="connsiteX13" fmla="*/ 230267 w 907355"/>
                  <a:gd name="connsiteY13" fmla="*/ 157987 h 227124"/>
                  <a:gd name="connsiteX14" fmla="*/ 461963 w 907355"/>
                  <a:gd name="connsiteY14" fmla="*/ 94564 h 227124"/>
                  <a:gd name="connsiteX15" fmla="*/ 579096 w 907355"/>
                  <a:gd name="connsiteY15" fmla="*/ 66566 h 227124"/>
                  <a:gd name="connsiteX16" fmla="*/ 638520 w 907355"/>
                  <a:gd name="connsiteY16" fmla="*/ 55138 h 227124"/>
                  <a:gd name="connsiteX17" fmla="*/ 653947 w 907355"/>
                  <a:gd name="connsiteY17" fmla="*/ 53710 h 227124"/>
                  <a:gd name="connsiteX18" fmla="*/ 661661 w 907355"/>
                  <a:gd name="connsiteY18" fmla="*/ 53139 h 227124"/>
                  <a:gd name="connsiteX19" fmla="*/ 669374 w 907355"/>
                  <a:gd name="connsiteY19" fmla="*/ 53710 h 227124"/>
                  <a:gd name="connsiteX20" fmla="*/ 699372 w 907355"/>
                  <a:gd name="connsiteY20" fmla="*/ 56567 h 227124"/>
                  <a:gd name="connsiteX21" fmla="*/ 758796 w 907355"/>
                  <a:gd name="connsiteY21" fmla="*/ 65709 h 227124"/>
                  <a:gd name="connsiteX22" fmla="*/ 817934 w 907355"/>
                  <a:gd name="connsiteY22" fmla="*/ 73423 h 227124"/>
                  <a:gd name="connsiteX23" fmla="*/ 843932 w 907355"/>
                  <a:gd name="connsiteY23" fmla="*/ 63138 h 227124"/>
                  <a:gd name="connsiteX24" fmla="*/ 866501 w 907355"/>
                  <a:gd name="connsiteY24" fmla="*/ 43711 h 227124"/>
                  <a:gd name="connsiteX25" fmla="*/ 907355 w 907355"/>
                  <a:gd name="connsiteY25" fmla="*/ 0 h 2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7355" h="227124">
                    <a:moveTo>
                      <a:pt x="907355" y="0"/>
                    </a:moveTo>
                    <a:cubicBezTo>
                      <a:pt x="894785" y="15713"/>
                      <a:pt x="881929" y="30855"/>
                      <a:pt x="867930" y="45425"/>
                    </a:cubicBezTo>
                    <a:cubicBezTo>
                      <a:pt x="861073" y="52567"/>
                      <a:pt x="853645" y="59709"/>
                      <a:pt x="845932" y="65995"/>
                    </a:cubicBezTo>
                    <a:cubicBezTo>
                      <a:pt x="841932" y="69137"/>
                      <a:pt x="837932" y="72280"/>
                      <a:pt x="833075" y="74565"/>
                    </a:cubicBezTo>
                    <a:cubicBezTo>
                      <a:pt x="828219" y="77137"/>
                      <a:pt x="822790" y="78279"/>
                      <a:pt x="817648" y="77994"/>
                    </a:cubicBezTo>
                    <a:cubicBezTo>
                      <a:pt x="797078" y="77994"/>
                      <a:pt x="777366" y="74280"/>
                      <a:pt x="757653" y="71423"/>
                    </a:cubicBezTo>
                    <a:cubicBezTo>
                      <a:pt x="737940" y="68566"/>
                      <a:pt x="718228" y="65709"/>
                      <a:pt x="698229" y="63709"/>
                    </a:cubicBezTo>
                    <a:cubicBezTo>
                      <a:pt x="678516" y="61709"/>
                      <a:pt x="658518" y="60281"/>
                      <a:pt x="639377" y="63423"/>
                    </a:cubicBezTo>
                    <a:cubicBezTo>
                      <a:pt x="619950" y="66566"/>
                      <a:pt x="600237" y="70851"/>
                      <a:pt x="580810" y="75137"/>
                    </a:cubicBezTo>
                    <a:cubicBezTo>
                      <a:pt x="541956" y="83993"/>
                      <a:pt x="503102" y="93707"/>
                      <a:pt x="464248" y="103992"/>
                    </a:cubicBezTo>
                    <a:cubicBezTo>
                      <a:pt x="386540" y="123419"/>
                      <a:pt x="309404" y="144560"/>
                      <a:pt x="231981" y="165129"/>
                    </a:cubicBezTo>
                    <a:lnTo>
                      <a:pt x="0" y="227124"/>
                    </a:lnTo>
                    <a:lnTo>
                      <a:pt x="114848" y="191699"/>
                    </a:lnTo>
                    <a:lnTo>
                      <a:pt x="230267" y="157987"/>
                    </a:lnTo>
                    <a:cubicBezTo>
                      <a:pt x="307118" y="135703"/>
                      <a:pt x="384540" y="114848"/>
                      <a:pt x="461963" y="94564"/>
                    </a:cubicBezTo>
                    <a:cubicBezTo>
                      <a:pt x="500817" y="84850"/>
                      <a:pt x="539671" y="75422"/>
                      <a:pt x="579096" y="66566"/>
                    </a:cubicBezTo>
                    <a:cubicBezTo>
                      <a:pt x="598809" y="62281"/>
                      <a:pt x="618521" y="58281"/>
                      <a:pt x="638520" y="55138"/>
                    </a:cubicBezTo>
                    <a:cubicBezTo>
                      <a:pt x="643376" y="53996"/>
                      <a:pt x="648805" y="54281"/>
                      <a:pt x="653947" y="53710"/>
                    </a:cubicBezTo>
                    <a:lnTo>
                      <a:pt x="661661" y="53139"/>
                    </a:lnTo>
                    <a:lnTo>
                      <a:pt x="669374" y="53710"/>
                    </a:lnTo>
                    <a:cubicBezTo>
                      <a:pt x="679374" y="54281"/>
                      <a:pt x="689373" y="55424"/>
                      <a:pt x="699372" y="56567"/>
                    </a:cubicBezTo>
                    <a:cubicBezTo>
                      <a:pt x="719370" y="59138"/>
                      <a:pt x="739083" y="62281"/>
                      <a:pt x="758796" y="65709"/>
                    </a:cubicBezTo>
                    <a:cubicBezTo>
                      <a:pt x="778508" y="68852"/>
                      <a:pt x="798221" y="73137"/>
                      <a:pt x="817934" y="73423"/>
                    </a:cubicBezTo>
                    <a:cubicBezTo>
                      <a:pt x="827933" y="74280"/>
                      <a:pt x="835932" y="69137"/>
                      <a:pt x="843932" y="63138"/>
                    </a:cubicBezTo>
                    <a:cubicBezTo>
                      <a:pt x="851931" y="57138"/>
                      <a:pt x="859359" y="50567"/>
                      <a:pt x="866501" y="43711"/>
                    </a:cubicBezTo>
                    <a:cubicBezTo>
                      <a:pt x="880786" y="29998"/>
                      <a:pt x="894213" y="15142"/>
                      <a:pt x="907355" y="0"/>
                    </a:cubicBezTo>
                    <a:close/>
                  </a:path>
                </a:pathLst>
              </a:custGeom>
              <a:solidFill>
                <a:srgbClr val="286B14"/>
              </a:solidFill>
              <a:ln w="28507" cap="flat">
                <a:noFill/>
                <a:prstDash val="solid"/>
                <a:miter/>
              </a:ln>
            </p:spPr>
            <p:txBody>
              <a:bodyPr rtlCol="0" anchor="ctr"/>
              <a:lstStyle/>
              <a:p>
                <a:endParaRPr lang="en-US"/>
              </a:p>
            </p:txBody>
          </p:sp>
        </p:grpSp>
        <p:sp>
          <p:nvSpPr>
            <p:cNvPr id="568" name="Freeform: Shape 567">
              <a:extLst>
                <a:ext uri="{FF2B5EF4-FFF2-40B4-BE49-F238E27FC236}">
                  <a16:creationId xmlns:a16="http://schemas.microsoft.com/office/drawing/2014/main" id="{04BA0DC6-6B4D-46FF-9DCC-AF28090AF2BC}"/>
                </a:ext>
              </a:extLst>
            </p:cNvPr>
            <p:cNvSpPr/>
            <p:nvPr/>
          </p:nvSpPr>
          <p:spPr>
            <a:xfrm>
              <a:off x="6946571" y="3673546"/>
              <a:ext cx="489759" cy="301197"/>
            </a:xfrm>
            <a:custGeom>
              <a:avLst/>
              <a:gdLst>
                <a:gd name="connsiteX0" fmla="*/ 476818 w 489759"/>
                <a:gd name="connsiteY0" fmla="*/ 9142 h 301197"/>
                <a:gd name="connsiteX1" fmla="*/ 361685 w 489759"/>
                <a:gd name="connsiteY1" fmla="*/ 243123 h 301197"/>
                <a:gd name="connsiteX2" fmla="*/ 98849 w 489759"/>
                <a:gd name="connsiteY2" fmla="*/ 162844 h 301197"/>
                <a:gd name="connsiteX3" fmla="*/ 87993 w 489759"/>
                <a:gd name="connsiteY3" fmla="*/ 0 h 301197"/>
                <a:gd name="connsiteX4" fmla="*/ 0 w 489759"/>
                <a:gd name="connsiteY4" fmla="*/ 214554 h 301197"/>
                <a:gd name="connsiteX5" fmla="*/ 144560 w 489759"/>
                <a:gd name="connsiteY5" fmla="*/ 278263 h 301197"/>
                <a:gd name="connsiteX6" fmla="*/ 338830 w 489759"/>
                <a:gd name="connsiteY6" fmla="*/ 285691 h 301197"/>
                <a:gd name="connsiteX7" fmla="*/ 476818 w 489759"/>
                <a:gd name="connsiteY7" fmla="*/ 9142 h 30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759" h="301197">
                  <a:moveTo>
                    <a:pt x="476818" y="9142"/>
                  </a:moveTo>
                  <a:cubicBezTo>
                    <a:pt x="476818" y="9142"/>
                    <a:pt x="503673" y="184271"/>
                    <a:pt x="361685" y="243123"/>
                  </a:cubicBezTo>
                  <a:cubicBezTo>
                    <a:pt x="213983" y="304547"/>
                    <a:pt x="116562" y="197984"/>
                    <a:pt x="98849" y="162844"/>
                  </a:cubicBezTo>
                  <a:cubicBezTo>
                    <a:pt x="81136" y="127704"/>
                    <a:pt x="56853" y="55995"/>
                    <a:pt x="87993" y="0"/>
                  </a:cubicBezTo>
                  <a:lnTo>
                    <a:pt x="0" y="214554"/>
                  </a:lnTo>
                  <a:cubicBezTo>
                    <a:pt x="0" y="214554"/>
                    <a:pt x="82565" y="207983"/>
                    <a:pt x="144560" y="278263"/>
                  </a:cubicBezTo>
                  <a:cubicBezTo>
                    <a:pt x="171700" y="308832"/>
                    <a:pt x="254551" y="306261"/>
                    <a:pt x="338830" y="285691"/>
                  </a:cubicBezTo>
                  <a:cubicBezTo>
                    <a:pt x="422823" y="265407"/>
                    <a:pt x="526529" y="156559"/>
                    <a:pt x="476818" y="9142"/>
                  </a:cubicBezTo>
                  <a:close/>
                </a:path>
              </a:pathLst>
            </a:custGeom>
            <a:solidFill>
              <a:srgbClr val="308218"/>
            </a:solidFill>
            <a:ln w="28507" cap="flat">
              <a:noFill/>
              <a:prstDash val="solid"/>
              <a:miter/>
            </a:ln>
          </p:spPr>
          <p:txBody>
            <a:bodyPr rtlCol="0" anchor="ctr"/>
            <a:lstStyle/>
            <a:p>
              <a:endParaRPr lang="en-US"/>
            </a:p>
          </p:txBody>
        </p:sp>
        <p:grpSp>
          <p:nvGrpSpPr>
            <p:cNvPr id="569" name="Graphic 1287">
              <a:extLst>
                <a:ext uri="{FF2B5EF4-FFF2-40B4-BE49-F238E27FC236}">
                  <a16:creationId xmlns:a16="http://schemas.microsoft.com/office/drawing/2014/main" id="{1A5AD700-2E7E-4CF9-ABF6-23B7DE17CC32}"/>
                </a:ext>
              </a:extLst>
            </p:cNvPr>
            <p:cNvGrpSpPr/>
            <p:nvPr/>
          </p:nvGrpSpPr>
          <p:grpSpPr>
            <a:xfrm>
              <a:off x="8037625" y="3074201"/>
              <a:ext cx="1218186" cy="210234"/>
              <a:chOff x="8037625" y="3074201"/>
              <a:chExt cx="1218186" cy="210234"/>
            </a:xfrm>
            <a:solidFill>
              <a:srgbClr val="73D927"/>
            </a:solidFill>
          </p:grpSpPr>
          <p:sp>
            <p:nvSpPr>
              <p:cNvPr id="628" name="Freeform: Shape 627">
                <a:extLst>
                  <a:ext uri="{FF2B5EF4-FFF2-40B4-BE49-F238E27FC236}">
                    <a16:creationId xmlns:a16="http://schemas.microsoft.com/office/drawing/2014/main" id="{5BAE4B7B-7815-49F5-9BE6-6BC806F2FDA9}"/>
                  </a:ext>
                </a:extLst>
              </p:cNvPr>
              <p:cNvSpPr/>
              <p:nvPr/>
            </p:nvSpPr>
            <p:spPr>
              <a:xfrm>
                <a:off x="8037625" y="3207103"/>
                <a:ext cx="76565" cy="77331"/>
              </a:xfrm>
              <a:custGeom>
                <a:avLst/>
                <a:gdLst>
                  <a:gd name="connsiteX0" fmla="*/ 0 w 76565"/>
                  <a:gd name="connsiteY0" fmla="*/ 77332 h 77331"/>
                  <a:gd name="connsiteX1" fmla="*/ 2857 w 76565"/>
                  <a:gd name="connsiteY1" fmla="*/ 8766 h 77331"/>
                  <a:gd name="connsiteX2" fmla="*/ 16856 w 76565"/>
                  <a:gd name="connsiteY2" fmla="*/ 1052 h 77331"/>
                  <a:gd name="connsiteX3" fmla="*/ 76565 w 76565"/>
                  <a:gd name="connsiteY3" fmla="*/ 30764 h 77331"/>
                  <a:gd name="connsiteX4" fmla="*/ 0 w 76565"/>
                  <a:gd name="connsiteY4" fmla="*/ 77332 h 7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5" h="77331">
                    <a:moveTo>
                      <a:pt x="0" y="77332"/>
                    </a:moveTo>
                    <a:cubicBezTo>
                      <a:pt x="286" y="54191"/>
                      <a:pt x="1143" y="31050"/>
                      <a:pt x="2857" y="8766"/>
                    </a:cubicBezTo>
                    <a:cubicBezTo>
                      <a:pt x="3428" y="2195"/>
                      <a:pt x="10856" y="-2090"/>
                      <a:pt x="16856" y="1052"/>
                    </a:cubicBezTo>
                    <a:lnTo>
                      <a:pt x="76565" y="30764"/>
                    </a:lnTo>
                    <a:cubicBezTo>
                      <a:pt x="50567" y="45334"/>
                      <a:pt x="25141" y="61047"/>
                      <a:pt x="0" y="77332"/>
                    </a:cubicBezTo>
                    <a:close/>
                  </a:path>
                </a:pathLst>
              </a:custGeom>
              <a:solidFill>
                <a:srgbClr val="73D927"/>
              </a:solidFill>
              <a:ln w="28507"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B492E77E-F99A-4C82-A1C9-74B5C8EEB860}"/>
                  </a:ext>
                </a:extLst>
              </p:cNvPr>
              <p:cNvSpPr/>
              <p:nvPr/>
            </p:nvSpPr>
            <p:spPr>
              <a:xfrm>
                <a:off x="8114191" y="3165426"/>
                <a:ext cx="79136" cy="72441"/>
              </a:xfrm>
              <a:custGeom>
                <a:avLst/>
                <a:gdLst>
                  <a:gd name="connsiteX0" fmla="*/ 0 w 79136"/>
                  <a:gd name="connsiteY0" fmla="*/ 72441 h 72441"/>
                  <a:gd name="connsiteX1" fmla="*/ 9142 w 79136"/>
                  <a:gd name="connsiteY1" fmla="*/ 7875 h 72441"/>
                  <a:gd name="connsiteX2" fmla="*/ 23712 w 79136"/>
                  <a:gd name="connsiteY2" fmla="*/ 1018 h 72441"/>
                  <a:gd name="connsiteX3" fmla="*/ 79136 w 79136"/>
                  <a:gd name="connsiteY3" fmla="*/ 31302 h 72441"/>
                  <a:gd name="connsiteX4" fmla="*/ 0 w 79136"/>
                  <a:gd name="connsiteY4" fmla="*/ 72441 h 7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6" h="72441">
                    <a:moveTo>
                      <a:pt x="0" y="72441"/>
                    </a:moveTo>
                    <a:cubicBezTo>
                      <a:pt x="2285" y="50443"/>
                      <a:pt x="5142" y="28731"/>
                      <a:pt x="9142" y="7875"/>
                    </a:cubicBezTo>
                    <a:cubicBezTo>
                      <a:pt x="10285" y="1590"/>
                      <a:pt x="17998" y="-1838"/>
                      <a:pt x="23712" y="1018"/>
                    </a:cubicBezTo>
                    <a:cubicBezTo>
                      <a:pt x="42854" y="11303"/>
                      <a:pt x="61424" y="21303"/>
                      <a:pt x="79136" y="31302"/>
                    </a:cubicBezTo>
                    <a:cubicBezTo>
                      <a:pt x="52281" y="43872"/>
                      <a:pt x="25712" y="57585"/>
                      <a:pt x="0" y="72441"/>
                    </a:cubicBezTo>
                    <a:close/>
                  </a:path>
                </a:pathLst>
              </a:custGeom>
              <a:solidFill>
                <a:srgbClr val="73D927"/>
              </a:solidFill>
              <a:ln w="28507"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72DF1ACB-309C-4EE3-AF7C-F9A79433C4CB}"/>
                  </a:ext>
                </a:extLst>
              </p:cNvPr>
              <p:cNvSpPr/>
              <p:nvPr/>
            </p:nvSpPr>
            <p:spPr>
              <a:xfrm>
                <a:off x="8193327" y="3130007"/>
                <a:ext cx="81993" cy="66721"/>
              </a:xfrm>
              <a:custGeom>
                <a:avLst/>
                <a:gdLst>
                  <a:gd name="connsiteX0" fmla="*/ 0 w 81993"/>
                  <a:gd name="connsiteY0" fmla="*/ 66721 h 66721"/>
                  <a:gd name="connsiteX1" fmla="*/ 15713 w 81993"/>
                  <a:gd name="connsiteY1" fmla="*/ 6726 h 66721"/>
                  <a:gd name="connsiteX2" fmla="*/ 30855 w 81993"/>
                  <a:gd name="connsiteY2" fmla="*/ 1298 h 66721"/>
                  <a:gd name="connsiteX3" fmla="*/ 81993 w 81993"/>
                  <a:gd name="connsiteY3" fmla="*/ 32438 h 66721"/>
                  <a:gd name="connsiteX4" fmla="*/ 0 w 81993"/>
                  <a:gd name="connsiteY4" fmla="*/ 66721 h 6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3" h="66721">
                    <a:moveTo>
                      <a:pt x="0" y="66721"/>
                    </a:moveTo>
                    <a:cubicBezTo>
                      <a:pt x="4285" y="46151"/>
                      <a:pt x="9714" y="26439"/>
                      <a:pt x="15713" y="6726"/>
                    </a:cubicBezTo>
                    <a:cubicBezTo>
                      <a:pt x="17427" y="1012"/>
                      <a:pt x="25712" y="-1845"/>
                      <a:pt x="30855" y="1298"/>
                    </a:cubicBezTo>
                    <a:cubicBezTo>
                      <a:pt x="48568" y="11583"/>
                      <a:pt x="65709" y="22153"/>
                      <a:pt x="81993" y="32438"/>
                    </a:cubicBezTo>
                    <a:cubicBezTo>
                      <a:pt x="54281" y="42437"/>
                      <a:pt x="26855" y="53865"/>
                      <a:pt x="0" y="66721"/>
                    </a:cubicBezTo>
                    <a:close/>
                  </a:path>
                </a:pathLst>
              </a:custGeom>
              <a:solidFill>
                <a:srgbClr val="73D927"/>
              </a:solidFill>
              <a:ln w="28507"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6917C7C6-CCAB-4736-A4E1-72EBB25AA9B7}"/>
                  </a:ext>
                </a:extLst>
              </p:cNvPr>
              <p:cNvSpPr/>
              <p:nvPr/>
            </p:nvSpPr>
            <p:spPr>
              <a:xfrm>
                <a:off x="8275320" y="3102820"/>
                <a:ext cx="85135" cy="59625"/>
              </a:xfrm>
              <a:custGeom>
                <a:avLst/>
                <a:gdLst>
                  <a:gd name="connsiteX0" fmla="*/ 0 w 85135"/>
                  <a:gd name="connsiteY0" fmla="*/ 59625 h 59625"/>
                  <a:gd name="connsiteX1" fmla="*/ 22855 w 85135"/>
                  <a:gd name="connsiteY1" fmla="*/ 5630 h 59625"/>
                  <a:gd name="connsiteX2" fmla="*/ 38568 w 85135"/>
                  <a:gd name="connsiteY2" fmla="*/ 1630 h 59625"/>
                  <a:gd name="connsiteX3" fmla="*/ 85136 w 85135"/>
                  <a:gd name="connsiteY3" fmla="*/ 33913 h 59625"/>
                  <a:gd name="connsiteX4" fmla="*/ 63709 w 85135"/>
                  <a:gd name="connsiteY4" fmla="*/ 39627 h 59625"/>
                  <a:gd name="connsiteX5" fmla="*/ 42282 w 85135"/>
                  <a:gd name="connsiteY5" fmla="*/ 45912 h 59625"/>
                  <a:gd name="connsiteX6" fmla="*/ 0 w 85135"/>
                  <a:gd name="connsiteY6" fmla="*/ 59625 h 5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35" h="59625">
                    <a:moveTo>
                      <a:pt x="0" y="59625"/>
                    </a:moveTo>
                    <a:cubicBezTo>
                      <a:pt x="6857" y="41056"/>
                      <a:pt x="14285" y="22771"/>
                      <a:pt x="22855" y="5630"/>
                    </a:cubicBezTo>
                    <a:cubicBezTo>
                      <a:pt x="25426" y="487"/>
                      <a:pt x="33712" y="-1798"/>
                      <a:pt x="38568" y="1630"/>
                    </a:cubicBezTo>
                    <a:cubicBezTo>
                      <a:pt x="54853" y="12772"/>
                      <a:pt x="70280" y="23057"/>
                      <a:pt x="85136" y="33913"/>
                    </a:cubicBezTo>
                    <a:cubicBezTo>
                      <a:pt x="77994" y="35627"/>
                      <a:pt x="70851" y="37342"/>
                      <a:pt x="63709" y="39627"/>
                    </a:cubicBezTo>
                    <a:cubicBezTo>
                      <a:pt x="56567" y="41627"/>
                      <a:pt x="49425" y="43341"/>
                      <a:pt x="42282" y="45912"/>
                    </a:cubicBezTo>
                    <a:cubicBezTo>
                      <a:pt x="27998" y="49912"/>
                      <a:pt x="13999" y="54483"/>
                      <a:pt x="0" y="59625"/>
                    </a:cubicBezTo>
                    <a:close/>
                  </a:path>
                </a:pathLst>
              </a:custGeom>
              <a:solidFill>
                <a:srgbClr val="73D927"/>
              </a:solidFill>
              <a:ln w="28507"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2BA33B97-AE4E-4E41-AE92-6F779B95F01C}"/>
                  </a:ext>
                </a:extLst>
              </p:cNvPr>
              <p:cNvSpPr/>
              <p:nvPr/>
            </p:nvSpPr>
            <p:spPr>
              <a:xfrm>
                <a:off x="8360456" y="3085213"/>
                <a:ext cx="87707" cy="51519"/>
              </a:xfrm>
              <a:custGeom>
                <a:avLst/>
                <a:gdLst>
                  <a:gd name="connsiteX0" fmla="*/ 0 w 87707"/>
                  <a:gd name="connsiteY0" fmla="*/ 51520 h 51519"/>
                  <a:gd name="connsiteX1" fmla="*/ 29141 w 87707"/>
                  <a:gd name="connsiteY1" fmla="*/ 4095 h 51519"/>
                  <a:gd name="connsiteX2" fmla="*/ 45139 w 87707"/>
                  <a:gd name="connsiteY2" fmla="*/ 2095 h 51519"/>
                  <a:gd name="connsiteX3" fmla="*/ 87707 w 87707"/>
                  <a:gd name="connsiteY3" fmla="*/ 34950 h 51519"/>
                  <a:gd name="connsiteX4" fmla="*/ 43425 w 87707"/>
                  <a:gd name="connsiteY4" fmla="*/ 42092 h 51519"/>
                  <a:gd name="connsiteX5" fmla="*/ 21712 w 87707"/>
                  <a:gd name="connsiteY5" fmla="*/ 46377 h 51519"/>
                  <a:gd name="connsiteX6" fmla="*/ 0 w 87707"/>
                  <a:gd name="connsiteY6" fmla="*/ 51520 h 5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 h="51519">
                    <a:moveTo>
                      <a:pt x="0" y="51520"/>
                    </a:moveTo>
                    <a:cubicBezTo>
                      <a:pt x="8856" y="34950"/>
                      <a:pt x="18856" y="19522"/>
                      <a:pt x="29141" y="4095"/>
                    </a:cubicBezTo>
                    <a:cubicBezTo>
                      <a:pt x="32283" y="-476"/>
                      <a:pt x="40854" y="-1333"/>
                      <a:pt x="45139" y="2095"/>
                    </a:cubicBezTo>
                    <a:lnTo>
                      <a:pt x="87707" y="34950"/>
                    </a:lnTo>
                    <a:cubicBezTo>
                      <a:pt x="72851" y="36664"/>
                      <a:pt x="58281" y="39806"/>
                      <a:pt x="43425" y="42092"/>
                    </a:cubicBezTo>
                    <a:cubicBezTo>
                      <a:pt x="35997" y="43235"/>
                      <a:pt x="28855" y="44949"/>
                      <a:pt x="21712" y="46377"/>
                    </a:cubicBezTo>
                    <a:cubicBezTo>
                      <a:pt x="14285" y="47806"/>
                      <a:pt x="7142" y="49520"/>
                      <a:pt x="0" y="51520"/>
                    </a:cubicBezTo>
                    <a:close/>
                  </a:path>
                </a:pathLst>
              </a:custGeom>
              <a:solidFill>
                <a:srgbClr val="73D927"/>
              </a:solidFill>
              <a:ln w="28507"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E3AF0FC7-1B7E-4B4C-AF90-B6C9B67A844D}"/>
                  </a:ext>
                </a:extLst>
              </p:cNvPr>
              <p:cNvSpPr/>
              <p:nvPr/>
            </p:nvSpPr>
            <p:spPr>
              <a:xfrm>
                <a:off x="8448164" y="3076863"/>
                <a:ext cx="89706" cy="43300"/>
              </a:xfrm>
              <a:custGeom>
                <a:avLst/>
                <a:gdLst>
                  <a:gd name="connsiteX0" fmla="*/ 0 w 89706"/>
                  <a:gd name="connsiteY0" fmla="*/ 43300 h 43300"/>
                  <a:gd name="connsiteX1" fmla="*/ 33712 w 89706"/>
                  <a:gd name="connsiteY1" fmla="*/ 3018 h 43300"/>
                  <a:gd name="connsiteX2" fmla="*/ 49710 w 89706"/>
                  <a:gd name="connsiteY2" fmla="*/ 2161 h 43300"/>
                  <a:gd name="connsiteX3" fmla="*/ 89707 w 89706"/>
                  <a:gd name="connsiteY3" fmla="*/ 33872 h 43300"/>
                  <a:gd name="connsiteX4" fmla="*/ 44854 w 89706"/>
                  <a:gd name="connsiteY4" fmla="*/ 37872 h 43300"/>
                  <a:gd name="connsiteX5" fmla="*/ 0 w 89706"/>
                  <a:gd name="connsiteY5" fmla="*/ 43300 h 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6" h="43300">
                    <a:moveTo>
                      <a:pt x="0" y="43300"/>
                    </a:moveTo>
                    <a:cubicBezTo>
                      <a:pt x="10856" y="29301"/>
                      <a:pt x="21998" y="15588"/>
                      <a:pt x="33712" y="3018"/>
                    </a:cubicBezTo>
                    <a:cubicBezTo>
                      <a:pt x="37140" y="-696"/>
                      <a:pt x="45711" y="-982"/>
                      <a:pt x="49710" y="2161"/>
                    </a:cubicBezTo>
                    <a:lnTo>
                      <a:pt x="89707" y="33872"/>
                    </a:lnTo>
                    <a:cubicBezTo>
                      <a:pt x="74565" y="34729"/>
                      <a:pt x="59709" y="36443"/>
                      <a:pt x="44854" y="37872"/>
                    </a:cubicBezTo>
                    <a:cubicBezTo>
                      <a:pt x="29712" y="39015"/>
                      <a:pt x="14856" y="41300"/>
                      <a:pt x="0" y="43300"/>
                    </a:cubicBezTo>
                    <a:close/>
                  </a:path>
                </a:pathLst>
              </a:custGeom>
              <a:solidFill>
                <a:srgbClr val="73D927"/>
              </a:solidFill>
              <a:ln w="28507"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EC0C97B6-ECAB-49F9-988C-A931DEBA55A3}"/>
                  </a:ext>
                </a:extLst>
              </p:cNvPr>
              <p:cNvSpPr/>
              <p:nvPr/>
            </p:nvSpPr>
            <p:spPr>
              <a:xfrm>
                <a:off x="8537585" y="3074201"/>
                <a:ext cx="90564" cy="36248"/>
              </a:xfrm>
              <a:custGeom>
                <a:avLst/>
                <a:gdLst>
                  <a:gd name="connsiteX0" fmla="*/ 0 w 90564"/>
                  <a:gd name="connsiteY0" fmla="*/ 36248 h 36248"/>
                  <a:gd name="connsiteX1" fmla="*/ 36568 w 90564"/>
                  <a:gd name="connsiteY1" fmla="*/ 2251 h 36248"/>
                  <a:gd name="connsiteX2" fmla="*/ 52567 w 90564"/>
                  <a:gd name="connsiteY2" fmla="*/ 2251 h 36248"/>
                  <a:gd name="connsiteX3" fmla="*/ 90564 w 90564"/>
                  <a:gd name="connsiteY3" fmla="*/ 31963 h 36248"/>
                  <a:gd name="connsiteX4" fmla="*/ 45425 w 90564"/>
                  <a:gd name="connsiteY4" fmla="*/ 33391 h 36248"/>
                  <a:gd name="connsiteX5" fmla="*/ 0 w 90564"/>
                  <a:gd name="connsiteY5" fmla="*/ 36248 h 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36248">
                    <a:moveTo>
                      <a:pt x="0" y="36248"/>
                    </a:moveTo>
                    <a:cubicBezTo>
                      <a:pt x="11999" y="24249"/>
                      <a:pt x="23998" y="12822"/>
                      <a:pt x="36568" y="2251"/>
                    </a:cubicBezTo>
                    <a:cubicBezTo>
                      <a:pt x="40282" y="-892"/>
                      <a:pt x="48567" y="-606"/>
                      <a:pt x="52567" y="2251"/>
                    </a:cubicBezTo>
                    <a:cubicBezTo>
                      <a:pt x="65423" y="12822"/>
                      <a:pt x="77994" y="22249"/>
                      <a:pt x="90564" y="31963"/>
                    </a:cubicBezTo>
                    <a:cubicBezTo>
                      <a:pt x="75422" y="31963"/>
                      <a:pt x="60281" y="33106"/>
                      <a:pt x="45425" y="33391"/>
                    </a:cubicBezTo>
                    <a:cubicBezTo>
                      <a:pt x="30283" y="33963"/>
                      <a:pt x="15142" y="35106"/>
                      <a:pt x="0" y="36248"/>
                    </a:cubicBezTo>
                    <a:close/>
                  </a:path>
                </a:pathLst>
              </a:custGeom>
              <a:solidFill>
                <a:srgbClr val="73D927"/>
              </a:solidFill>
              <a:ln w="28507"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D79BA13-62E6-4531-A47B-9C43FC438B06}"/>
                  </a:ext>
                </a:extLst>
              </p:cNvPr>
              <p:cNvSpPr/>
              <p:nvPr/>
            </p:nvSpPr>
            <p:spPr>
              <a:xfrm>
                <a:off x="8628149" y="3076810"/>
                <a:ext cx="90564" cy="29925"/>
              </a:xfrm>
              <a:custGeom>
                <a:avLst/>
                <a:gdLst>
                  <a:gd name="connsiteX0" fmla="*/ 0 w 90564"/>
                  <a:gd name="connsiteY0" fmla="*/ 29354 h 29925"/>
                  <a:gd name="connsiteX1" fmla="*/ 38283 w 90564"/>
                  <a:gd name="connsiteY1" fmla="*/ 1642 h 29925"/>
                  <a:gd name="connsiteX2" fmla="*/ 53996 w 90564"/>
                  <a:gd name="connsiteY2" fmla="*/ 2499 h 29925"/>
                  <a:gd name="connsiteX3" fmla="*/ 90564 w 90564"/>
                  <a:gd name="connsiteY3" fmla="*/ 29925 h 29925"/>
                  <a:gd name="connsiteX4" fmla="*/ 45139 w 90564"/>
                  <a:gd name="connsiteY4" fmla="*/ 28783 h 29925"/>
                  <a:gd name="connsiteX5" fmla="*/ 0 w 90564"/>
                  <a:gd name="connsiteY5" fmla="*/ 29354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9925">
                    <a:moveTo>
                      <a:pt x="0" y="29354"/>
                    </a:moveTo>
                    <a:cubicBezTo>
                      <a:pt x="12570" y="19641"/>
                      <a:pt x="25141" y="10213"/>
                      <a:pt x="38283" y="1642"/>
                    </a:cubicBezTo>
                    <a:cubicBezTo>
                      <a:pt x="41997" y="-929"/>
                      <a:pt x="50567" y="-358"/>
                      <a:pt x="53996" y="2499"/>
                    </a:cubicBezTo>
                    <a:cubicBezTo>
                      <a:pt x="66280" y="12213"/>
                      <a:pt x="78565" y="21355"/>
                      <a:pt x="90564" y="29925"/>
                    </a:cubicBezTo>
                    <a:lnTo>
                      <a:pt x="45139" y="28783"/>
                    </a:lnTo>
                    <a:cubicBezTo>
                      <a:pt x="29998" y="28783"/>
                      <a:pt x="15142" y="29068"/>
                      <a:pt x="0" y="29354"/>
                    </a:cubicBezTo>
                    <a:close/>
                  </a:path>
                </a:pathLst>
              </a:custGeom>
              <a:solidFill>
                <a:srgbClr val="73D927"/>
              </a:solidFill>
              <a:ln w="28507"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63333949-F9A7-4747-B8AB-145AE0C65286}"/>
                  </a:ext>
                </a:extLst>
              </p:cNvPr>
              <p:cNvSpPr/>
              <p:nvPr/>
            </p:nvSpPr>
            <p:spPr>
              <a:xfrm>
                <a:off x="8718713" y="3083918"/>
                <a:ext cx="90564" cy="27674"/>
              </a:xfrm>
              <a:custGeom>
                <a:avLst/>
                <a:gdLst>
                  <a:gd name="connsiteX0" fmla="*/ 0 w 90564"/>
                  <a:gd name="connsiteY0" fmla="*/ 22532 h 27674"/>
                  <a:gd name="connsiteX1" fmla="*/ 39140 w 90564"/>
                  <a:gd name="connsiteY1" fmla="*/ 1105 h 27674"/>
                  <a:gd name="connsiteX2" fmla="*/ 54853 w 90564"/>
                  <a:gd name="connsiteY2" fmla="*/ 2533 h 27674"/>
                  <a:gd name="connsiteX3" fmla="*/ 90564 w 90564"/>
                  <a:gd name="connsiteY3" fmla="*/ 27674 h 27674"/>
                  <a:gd name="connsiteX4" fmla="*/ 45139 w 90564"/>
                  <a:gd name="connsiteY4" fmla="*/ 24532 h 27674"/>
                  <a:gd name="connsiteX5" fmla="*/ 0 w 90564"/>
                  <a:gd name="connsiteY5" fmla="*/ 22532 h 2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7674">
                    <a:moveTo>
                      <a:pt x="0" y="22532"/>
                    </a:moveTo>
                    <a:cubicBezTo>
                      <a:pt x="12856" y="14532"/>
                      <a:pt x="25998" y="7676"/>
                      <a:pt x="39140" y="1105"/>
                    </a:cubicBezTo>
                    <a:cubicBezTo>
                      <a:pt x="43139" y="-895"/>
                      <a:pt x="51424" y="-38"/>
                      <a:pt x="54853" y="2533"/>
                    </a:cubicBezTo>
                    <a:cubicBezTo>
                      <a:pt x="66852" y="11390"/>
                      <a:pt x="78565" y="19961"/>
                      <a:pt x="90564" y="27674"/>
                    </a:cubicBezTo>
                    <a:cubicBezTo>
                      <a:pt x="75422" y="26531"/>
                      <a:pt x="60281" y="25103"/>
                      <a:pt x="45139" y="24532"/>
                    </a:cubicBezTo>
                    <a:lnTo>
                      <a:pt x="0" y="22532"/>
                    </a:lnTo>
                    <a:close/>
                  </a:path>
                </a:pathLst>
              </a:custGeom>
              <a:solidFill>
                <a:srgbClr val="73D927"/>
              </a:solidFill>
              <a:ln w="28507"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A4B6154-770B-4641-B2AC-73CDFB4BB5FE}"/>
                  </a:ext>
                </a:extLst>
              </p:cNvPr>
              <p:cNvSpPr/>
              <p:nvPr/>
            </p:nvSpPr>
            <p:spPr>
              <a:xfrm>
                <a:off x="8809277" y="3095307"/>
                <a:ext cx="90564" cy="25141"/>
              </a:xfrm>
              <a:custGeom>
                <a:avLst/>
                <a:gdLst>
                  <a:gd name="connsiteX0" fmla="*/ 0 w 90564"/>
                  <a:gd name="connsiteY0" fmla="*/ 16285 h 25141"/>
                  <a:gd name="connsiteX1" fmla="*/ 39711 w 90564"/>
                  <a:gd name="connsiteY1" fmla="*/ 572 h 25141"/>
                  <a:gd name="connsiteX2" fmla="*/ 55424 w 90564"/>
                  <a:gd name="connsiteY2" fmla="*/ 2857 h 25141"/>
                  <a:gd name="connsiteX3" fmla="*/ 90564 w 90564"/>
                  <a:gd name="connsiteY3" fmla="*/ 25141 h 25141"/>
                  <a:gd name="connsiteX4" fmla="*/ 45425 w 90564"/>
                  <a:gd name="connsiteY4" fmla="*/ 20285 h 25141"/>
                  <a:gd name="connsiteX5" fmla="*/ 0 w 90564"/>
                  <a:gd name="connsiteY5" fmla="*/ 16285 h 2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5141">
                    <a:moveTo>
                      <a:pt x="0" y="16285"/>
                    </a:moveTo>
                    <a:cubicBezTo>
                      <a:pt x="13142" y="10285"/>
                      <a:pt x="26569" y="4857"/>
                      <a:pt x="39711" y="572"/>
                    </a:cubicBezTo>
                    <a:cubicBezTo>
                      <a:pt x="43711" y="-857"/>
                      <a:pt x="51996" y="572"/>
                      <a:pt x="55424" y="2857"/>
                    </a:cubicBezTo>
                    <a:cubicBezTo>
                      <a:pt x="67137" y="10857"/>
                      <a:pt x="78851" y="17999"/>
                      <a:pt x="90564" y="25141"/>
                    </a:cubicBezTo>
                    <a:cubicBezTo>
                      <a:pt x="75422" y="23142"/>
                      <a:pt x="60281" y="21999"/>
                      <a:pt x="45425" y="20285"/>
                    </a:cubicBezTo>
                    <a:cubicBezTo>
                      <a:pt x="30283" y="18570"/>
                      <a:pt x="15142" y="17142"/>
                      <a:pt x="0" y="16285"/>
                    </a:cubicBezTo>
                    <a:close/>
                  </a:path>
                </a:pathLst>
              </a:custGeom>
              <a:solidFill>
                <a:srgbClr val="73D927"/>
              </a:solidFill>
              <a:ln w="28507"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6D1758E1-FDAE-4318-A866-01A9D9171C0E}"/>
                  </a:ext>
                </a:extLst>
              </p:cNvPr>
              <p:cNvSpPr/>
              <p:nvPr/>
            </p:nvSpPr>
            <p:spPr>
              <a:xfrm>
                <a:off x="8899841" y="3110484"/>
                <a:ext cx="89992" cy="23106"/>
              </a:xfrm>
              <a:custGeom>
                <a:avLst/>
                <a:gdLst>
                  <a:gd name="connsiteX0" fmla="*/ 0 w 89992"/>
                  <a:gd name="connsiteY0" fmla="*/ 9965 h 23106"/>
                  <a:gd name="connsiteX1" fmla="*/ 39711 w 89992"/>
                  <a:gd name="connsiteY1" fmla="*/ 251 h 23106"/>
                  <a:gd name="connsiteX2" fmla="*/ 55138 w 89992"/>
                  <a:gd name="connsiteY2" fmla="*/ 3108 h 23106"/>
                  <a:gd name="connsiteX3" fmla="*/ 89993 w 89992"/>
                  <a:gd name="connsiteY3" fmla="*/ 23107 h 23106"/>
                  <a:gd name="connsiteX4" fmla="*/ 45139 w 89992"/>
                  <a:gd name="connsiteY4" fmla="*/ 15964 h 23106"/>
                  <a:gd name="connsiteX5" fmla="*/ 0 w 89992"/>
                  <a:gd name="connsiteY5" fmla="*/ 9965 h 2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92" h="23106">
                    <a:moveTo>
                      <a:pt x="0" y="9965"/>
                    </a:moveTo>
                    <a:cubicBezTo>
                      <a:pt x="13142" y="6251"/>
                      <a:pt x="26569" y="2823"/>
                      <a:pt x="39711" y="251"/>
                    </a:cubicBezTo>
                    <a:cubicBezTo>
                      <a:pt x="43711" y="-606"/>
                      <a:pt x="51996" y="823"/>
                      <a:pt x="55138" y="3108"/>
                    </a:cubicBezTo>
                    <a:cubicBezTo>
                      <a:pt x="66566" y="10251"/>
                      <a:pt x="78279" y="17107"/>
                      <a:pt x="89993" y="23107"/>
                    </a:cubicBezTo>
                    <a:cubicBezTo>
                      <a:pt x="75137" y="20821"/>
                      <a:pt x="60281" y="17964"/>
                      <a:pt x="45139" y="15964"/>
                    </a:cubicBezTo>
                    <a:lnTo>
                      <a:pt x="0" y="9965"/>
                    </a:lnTo>
                    <a:close/>
                  </a:path>
                </a:pathLst>
              </a:custGeom>
              <a:solidFill>
                <a:srgbClr val="73D927"/>
              </a:solidFill>
              <a:ln w="28507"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4D18EC23-701B-4433-8E43-3714DFBF7183}"/>
                  </a:ext>
                </a:extLst>
              </p:cNvPr>
              <p:cNvSpPr/>
              <p:nvPr/>
            </p:nvSpPr>
            <p:spPr>
              <a:xfrm>
                <a:off x="8989834" y="3129566"/>
                <a:ext cx="89706" cy="21165"/>
              </a:xfrm>
              <a:custGeom>
                <a:avLst/>
                <a:gdLst>
                  <a:gd name="connsiteX0" fmla="*/ 0 w 89706"/>
                  <a:gd name="connsiteY0" fmla="*/ 4024 h 21165"/>
                  <a:gd name="connsiteX1" fmla="*/ 39425 w 89706"/>
                  <a:gd name="connsiteY1" fmla="*/ 24 h 21165"/>
                  <a:gd name="connsiteX2" fmla="*/ 54853 w 89706"/>
                  <a:gd name="connsiteY2" fmla="*/ 3738 h 21165"/>
                  <a:gd name="connsiteX3" fmla="*/ 89707 w 89706"/>
                  <a:gd name="connsiteY3" fmla="*/ 21166 h 21165"/>
                  <a:gd name="connsiteX4" fmla="*/ 45139 w 89706"/>
                  <a:gd name="connsiteY4" fmla="*/ 12023 h 21165"/>
                  <a:gd name="connsiteX5" fmla="*/ 0 w 89706"/>
                  <a:gd name="connsiteY5" fmla="*/ 4024 h 21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6" h="21165">
                    <a:moveTo>
                      <a:pt x="0" y="4024"/>
                    </a:moveTo>
                    <a:cubicBezTo>
                      <a:pt x="13142" y="1739"/>
                      <a:pt x="26284" y="596"/>
                      <a:pt x="39425" y="24"/>
                    </a:cubicBezTo>
                    <a:cubicBezTo>
                      <a:pt x="43139" y="-261"/>
                      <a:pt x="51424" y="2024"/>
                      <a:pt x="54853" y="3738"/>
                    </a:cubicBezTo>
                    <a:cubicBezTo>
                      <a:pt x="66280" y="10024"/>
                      <a:pt x="77994" y="15452"/>
                      <a:pt x="89707" y="21166"/>
                    </a:cubicBezTo>
                    <a:cubicBezTo>
                      <a:pt x="74851" y="17737"/>
                      <a:pt x="59995" y="15166"/>
                      <a:pt x="45139" y="12023"/>
                    </a:cubicBezTo>
                    <a:cubicBezTo>
                      <a:pt x="29997" y="9166"/>
                      <a:pt x="15142" y="6310"/>
                      <a:pt x="0" y="4024"/>
                    </a:cubicBezTo>
                    <a:close/>
                  </a:path>
                </a:pathLst>
              </a:custGeom>
              <a:solidFill>
                <a:srgbClr val="73D927"/>
              </a:solidFill>
              <a:ln w="28507"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6DD0C893-E5B1-44BA-8817-014AA0EABFFC}"/>
                  </a:ext>
                </a:extLst>
              </p:cNvPr>
              <p:cNvSpPr/>
              <p:nvPr/>
            </p:nvSpPr>
            <p:spPr>
              <a:xfrm>
                <a:off x="9079541" y="3150732"/>
                <a:ext cx="88564" cy="21712"/>
              </a:xfrm>
              <a:custGeom>
                <a:avLst/>
                <a:gdLst>
                  <a:gd name="connsiteX0" fmla="*/ 0 w 88564"/>
                  <a:gd name="connsiteY0" fmla="*/ 0 h 21712"/>
                  <a:gd name="connsiteX1" fmla="*/ 38568 w 88564"/>
                  <a:gd name="connsiteY1" fmla="*/ 2000 h 21712"/>
                  <a:gd name="connsiteX2" fmla="*/ 53710 w 88564"/>
                  <a:gd name="connsiteY2" fmla="*/ 6285 h 21712"/>
                  <a:gd name="connsiteX3" fmla="*/ 88564 w 88564"/>
                  <a:gd name="connsiteY3" fmla="*/ 21713 h 21712"/>
                  <a:gd name="connsiteX4" fmla="*/ 44282 w 88564"/>
                  <a:gd name="connsiteY4" fmla="*/ 10285 h 21712"/>
                  <a:gd name="connsiteX5" fmla="*/ 0 w 88564"/>
                  <a:gd name="connsiteY5" fmla="*/ 0 h 2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64" h="21712">
                    <a:moveTo>
                      <a:pt x="0" y="0"/>
                    </a:moveTo>
                    <a:cubicBezTo>
                      <a:pt x="12856" y="0"/>
                      <a:pt x="25712" y="857"/>
                      <a:pt x="38568" y="2000"/>
                    </a:cubicBezTo>
                    <a:cubicBezTo>
                      <a:pt x="42282" y="2286"/>
                      <a:pt x="50281" y="4571"/>
                      <a:pt x="53710" y="6285"/>
                    </a:cubicBezTo>
                    <a:cubicBezTo>
                      <a:pt x="65138" y="11999"/>
                      <a:pt x="76851" y="17141"/>
                      <a:pt x="88564" y="21713"/>
                    </a:cubicBezTo>
                    <a:cubicBezTo>
                      <a:pt x="73708" y="17999"/>
                      <a:pt x="59138" y="13713"/>
                      <a:pt x="44282" y="10285"/>
                    </a:cubicBezTo>
                    <a:lnTo>
                      <a:pt x="0" y="0"/>
                    </a:lnTo>
                    <a:close/>
                  </a:path>
                </a:pathLst>
              </a:custGeom>
              <a:solidFill>
                <a:srgbClr val="73D927"/>
              </a:solidFill>
              <a:ln w="28507"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6C88E067-5A65-4C2A-BA30-834FFF837CC0}"/>
                  </a:ext>
                </a:extLst>
              </p:cNvPr>
              <p:cNvSpPr/>
              <p:nvPr/>
            </p:nvSpPr>
            <p:spPr>
              <a:xfrm>
                <a:off x="9168105" y="3172444"/>
                <a:ext cx="87707" cy="25426"/>
              </a:xfrm>
              <a:custGeom>
                <a:avLst/>
                <a:gdLst>
                  <a:gd name="connsiteX0" fmla="*/ 0 w 87707"/>
                  <a:gd name="connsiteY0" fmla="*/ 0 h 25426"/>
                  <a:gd name="connsiteX1" fmla="*/ 37140 w 87707"/>
                  <a:gd name="connsiteY1" fmla="*/ 7714 h 25426"/>
                  <a:gd name="connsiteX2" fmla="*/ 51996 w 87707"/>
                  <a:gd name="connsiteY2" fmla="*/ 12856 h 25426"/>
                  <a:gd name="connsiteX3" fmla="*/ 87707 w 87707"/>
                  <a:gd name="connsiteY3" fmla="*/ 25427 h 25426"/>
                  <a:gd name="connsiteX4" fmla="*/ 43996 w 87707"/>
                  <a:gd name="connsiteY4" fmla="*/ 12285 h 25426"/>
                  <a:gd name="connsiteX5" fmla="*/ 0 w 87707"/>
                  <a:gd name="connsiteY5" fmla="*/ 0 h 2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07" h="25426">
                    <a:moveTo>
                      <a:pt x="0" y="0"/>
                    </a:moveTo>
                    <a:cubicBezTo>
                      <a:pt x="12570" y="2000"/>
                      <a:pt x="25141" y="4000"/>
                      <a:pt x="37140" y="7714"/>
                    </a:cubicBezTo>
                    <a:cubicBezTo>
                      <a:pt x="40568" y="8571"/>
                      <a:pt x="48567" y="11428"/>
                      <a:pt x="51996" y="12856"/>
                    </a:cubicBezTo>
                    <a:cubicBezTo>
                      <a:pt x="63709" y="17713"/>
                      <a:pt x="75708" y="21713"/>
                      <a:pt x="87707" y="25427"/>
                    </a:cubicBezTo>
                    <a:lnTo>
                      <a:pt x="43996" y="12285"/>
                    </a:lnTo>
                    <a:cubicBezTo>
                      <a:pt x="29426" y="7714"/>
                      <a:pt x="14856" y="3714"/>
                      <a:pt x="0" y="0"/>
                    </a:cubicBezTo>
                    <a:close/>
                  </a:path>
                </a:pathLst>
              </a:custGeom>
              <a:solidFill>
                <a:srgbClr val="73D927"/>
              </a:solidFill>
              <a:ln w="28507" cap="flat">
                <a:noFill/>
                <a:prstDash val="solid"/>
                <a:miter/>
              </a:ln>
            </p:spPr>
            <p:txBody>
              <a:bodyPr rtlCol="0" anchor="ctr"/>
              <a:lstStyle/>
              <a:p>
                <a:endParaRPr lang="en-US"/>
              </a:p>
            </p:txBody>
          </p:sp>
        </p:grpSp>
        <p:sp>
          <p:nvSpPr>
            <p:cNvPr id="570" name="Freeform: Shape 569">
              <a:extLst>
                <a:ext uri="{FF2B5EF4-FFF2-40B4-BE49-F238E27FC236}">
                  <a16:creationId xmlns:a16="http://schemas.microsoft.com/office/drawing/2014/main" id="{025F6E88-88BD-41E8-AAC1-852EF9DAF6A7}"/>
                </a:ext>
              </a:extLst>
            </p:cNvPr>
            <p:cNvSpPr/>
            <p:nvPr/>
          </p:nvSpPr>
          <p:spPr>
            <a:xfrm>
              <a:off x="9367803" y="3325575"/>
              <a:ext cx="1194236" cy="2567036"/>
            </a:xfrm>
            <a:custGeom>
              <a:avLst/>
              <a:gdLst>
                <a:gd name="connsiteX0" fmla="*/ 1189046 w 1194236"/>
                <a:gd name="connsiteY0" fmla="*/ 1975840 h 2567036"/>
                <a:gd name="connsiteX1" fmla="*/ 1021917 w 1194236"/>
                <a:gd name="connsiteY1" fmla="*/ 1020774 h 2567036"/>
                <a:gd name="connsiteX2" fmla="*/ 390540 w 1194236"/>
                <a:gd name="connsiteY2" fmla="*/ 119419 h 2567036"/>
                <a:gd name="connsiteX3" fmla="*/ 208555 w 1194236"/>
                <a:gd name="connsiteY3" fmla="*/ 0 h 2567036"/>
                <a:gd name="connsiteX4" fmla="*/ 764795 w 1194236"/>
                <a:gd name="connsiteY4" fmla="*/ 611379 h 2567036"/>
                <a:gd name="connsiteX5" fmla="*/ 1117910 w 1194236"/>
                <a:gd name="connsiteY5" fmla="*/ 1930415 h 2567036"/>
                <a:gd name="connsiteX6" fmla="*/ 884214 w 1194236"/>
                <a:gd name="connsiteY6" fmla="*/ 2355523 h 2567036"/>
                <a:gd name="connsiteX7" fmla="*/ 405967 w 1194236"/>
                <a:gd name="connsiteY7" fmla="*/ 2484941 h 2567036"/>
                <a:gd name="connsiteX8" fmla="*/ 0 w 1194236"/>
                <a:gd name="connsiteY8" fmla="*/ 2232391 h 2567036"/>
                <a:gd name="connsiteX9" fmla="*/ 432822 w 1194236"/>
                <a:gd name="connsiteY9" fmla="*/ 2560364 h 2567036"/>
                <a:gd name="connsiteX10" fmla="*/ 1189046 w 1194236"/>
                <a:gd name="connsiteY10" fmla="*/ 1975840 h 25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4236" h="2567036">
                  <a:moveTo>
                    <a:pt x="1189046" y="1975840"/>
                  </a:moveTo>
                  <a:cubicBezTo>
                    <a:pt x="1229329" y="1615012"/>
                    <a:pt x="1021917" y="1020774"/>
                    <a:pt x="1021917" y="1020774"/>
                  </a:cubicBezTo>
                  <a:cubicBezTo>
                    <a:pt x="1021917" y="1020774"/>
                    <a:pt x="845931" y="469390"/>
                    <a:pt x="390540" y="119419"/>
                  </a:cubicBezTo>
                  <a:cubicBezTo>
                    <a:pt x="331973" y="74565"/>
                    <a:pt x="271121" y="34854"/>
                    <a:pt x="208555" y="0"/>
                  </a:cubicBezTo>
                  <a:cubicBezTo>
                    <a:pt x="402824" y="156559"/>
                    <a:pt x="598237" y="356543"/>
                    <a:pt x="764795" y="611379"/>
                  </a:cubicBezTo>
                  <a:cubicBezTo>
                    <a:pt x="868787" y="770509"/>
                    <a:pt x="1246185" y="1347891"/>
                    <a:pt x="1117910" y="1930415"/>
                  </a:cubicBezTo>
                  <a:cubicBezTo>
                    <a:pt x="1094769" y="2034978"/>
                    <a:pt x="1051058" y="2221820"/>
                    <a:pt x="884214" y="2355523"/>
                  </a:cubicBezTo>
                  <a:cubicBezTo>
                    <a:pt x="868215" y="2368379"/>
                    <a:pt x="661946" y="2528652"/>
                    <a:pt x="405967" y="2484941"/>
                  </a:cubicBezTo>
                  <a:cubicBezTo>
                    <a:pt x="184556" y="2447230"/>
                    <a:pt x="117991" y="2377807"/>
                    <a:pt x="0" y="2232391"/>
                  </a:cubicBezTo>
                  <a:cubicBezTo>
                    <a:pt x="61138" y="2386664"/>
                    <a:pt x="236838" y="2525224"/>
                    <a:pt x="432822" y="2560364"/>
                  </a:cubicBezTo>
                  <a:cubicBezTo>
                    <a:pt x="730512" y="2614074"/>
                    <a:pt x="1148764" y="2336668"/>
                    <a:pt x="1189046" y="1975840"/>
                  </a:cubicBezTo>
                  <a:close/>
                </a:path>
              </a:pathLst>
            </a:custGeom>
            <a:solidFill>
              <a:srgbClr val="73D927"/>
            </a:solidFill>
            <a:ln w="28507"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FA6E40FF-9712-479F-9B7F-68429B138C26}"/>
                </a:ext>
              </a:extLst>
            </p:cNvPr>
            <p:cNvSpPr/>
            <p:nvPr/>
          </p:nvSpPr>
          <p:spPr>
            <a:xfrm>
              <a:off x="7016068" y="3564852"/>
              <a:ext cx="416071" cy="383670"/>
            </a:xfrm>
            <a:custGeom>
              <a:avLst/>
              <a:gdLst>
                <a:gd name="connsiteX0" fmla="*/ 412464 w 416071"/>
                <a:gd name="connsiteY0" fmla="*/ 136692 h 383670"/>
                <a:gd name="connsiteX1" fmla="*/ 377610 w 416071"/>
                <a:gd name="connsiteY1" fmla="*/ 62412 h 383670"/>
                <a:gd name="connsiteX2" fmla="*/ 310758 w 416071"/>
                <a:gd name="connsiteY2" fmla="*/ 14988 h 383670"/>
                <a:gd name="connsiteX3" fmla="*/ 233050 w 416071"/>
                <a:gd name="connsiteY3" fmla="*/ 417 h 383670"/>
                <a:gd name="connsiteX4" fmla="*/ 155914 w 416071"/>
                <a:gd name="connsiteY4" fmla="*/ 2989 h 383670"/>
                <a:gd name="connsiteX5" fmla="*/ 84205 w 416071"/>
                <a:gd name="connsiteY5" fmla="*/ 29272 h 383670"/>
                <a:gd name="connsiteX6" fmla="*/ 3355 w 416071"/>
                <a:gd name="connsiteY6" fmla="*/ 157262 h 383670"/>
                <a:gd name="connsiteX7" fmla="*/ 41637 w 416071"/>
                <a:gd name="connsiteY7" fmla="*/ 308107 h 383670"/>
                <a:gd name="connsiteX8" fmla="*/ 177055 w 416071"/>
                <a:gd name="connsiteY8" fmla="*/ 381815 h 383670"/>
                <a:gd name="connsiteX9" fmla="*/ 325900 w 416071"/>
                <a:gd name="connsiteY9" fmla="*/ 347246 h 383670"/>
                <a:gd name="connsiteX10" fmla="*/ 412179 w 416071"/>
                <a:gd name="connsiteY10" fmla="*/ 217257 h 383670"/>
                <a:gd name="connsiteX11" fmla="*/ 412464 w 416071"/>
                <a:gd name="connsiteY11" fmla="*/ 136692 h 383670"/>
                <a:gd name="connsiteX12" fmla="*/ 20210 w 416071"/>
                <a:gd name="connsiteY12" fmla="*/ 159262 h 383670"/>
                <a:gd name="connsiteX13" fmla="*/ 44208 w 416071"/>
                <a:gd name="connsiteY13" fmla="*/ 92124 h 383670"/>
                <a:gd name="connsiteX14" fmla="*/ 64493 w 416071"/>
                <a:gd name="connsiteY14" fmla="*/ 60698 h 383670"/>
                <a:gd name="connsiteX15" fmla="*/ 92490 w 416071"/>
                <a:gd name="connsiteY15" fmla="*/ 35843 h 383670"/>
                <a:gd name="connsiteX16" fmla="*/ 168770 w 416071"/>
                <a:gd name="connsiteY16" fmla="*/ 13559 h 383670"/>
                <a:gd name="connsiteX17" fmla="*/ 231050 w 416071"/>
                <a:gd name="connsiteY17" fmla="*/ 18416 h 383670"/>
                <a:gd name="connsiteX18" fmla="*/ 355040 w 416071"/>
                <a:gd name="connsiteY18" fmla="*/ 80982 h 383670"/>
                <a:gd name="connsiteX19" fmla="*/ 383038 w 416071"/>
                <a:gd name="connsiteY19" fmla="*/ 137263 h 383670"/>
                <a:gd name="connsiteX20" fmla="*/ 230765 w 416071"/>
                <a:gd name="connsiteY20" fmla="*/ 327248 h 383670"/>
                <a:gd name="connsiteX21" fmla="*/ 44494 w 416071"/>
                <a:gd name="connsiteY21" fmla="*/ 269824 h 383670"/>
                <a:gd name="connsiteX22" fmla="*/ 20210 w 416071"/>
                <a:gd name="connsiteY22" fmla="*/ 159262 h 3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6071" h="383670">
                  <a:moveTo>
                    <a:pt x="412464" y="136692"/>
                  </a:moveTo>
                  <a:cubicBezTo>
                    <a:pt x="406751" y="110123"/>
                    <a:pt x="395609" y="83839"/>
                    <a:pt x="377610" y="62412"/>
                  </a:cubicBezTo>
                  <a:cubicBezTo>
                    <a:pt x="359611" y="40985"/>
                    <a:pt x="336185" y="24701"/>
                    <a:pt x="310758" y="14988"/>
                  </a:cubicBezTo>
                  <a:cubicBezTo>
                    <a:pt x="285617" y="4703"/>
                    <a:pt x="258763" y="1274"/>
                    <a:pt x="233050" y="417"/>
                  </a:cubicBezTo>
                  <a:cubicBezTo>
                    <a:pt x="207338" y="-154"/>
                    <a:pt x="181626" y="-725"/>
                    <a:pt x="155914" y="2989"/>
                  </a:cubicBezTo>
                  <a:cubicBezTo>
                    <a:pt x="130487" y="6702"/>
                    <a:pt x="105346" y="14988"/>
                    <a:pt x="84205" y="29272"/>
                  </a:cubicBezTo>
                  <a:cubicBezTo>
                    <a:pt x="41637" y="57841"/>
                    <a:pt x="12782" y="105552"/>
                    <a:pt x="3355" y="157262"/>
                  </a:cubicBezTo>
                  <a:cubicBezTo>
                    <a:pt x="-7216" y="209257"/>
                    <a:pt x="7640" y="266967"/>
                    <a:pt x="41637" y="308107"/>
                  </a:cubicBezTo>
                  <a:cubicBezTo>
                    <a:pt x="75349" y="349818"/>
                    <a:pt x="125916" y="375815"/>
                    <a:pt x="177055" y="381815"/>
                  </a:cubicBezTo>
                  <a:cubicBezTo>
                    <a:pt x="228479" y="388672"/>
                    <a:pt x="281903" y="376387"/>
                    <a:pt x="325900" y="347246"/>
                  </a:cubicBezTo>
                  <a:cubicBezTo>
                    <a:pt x="370468" y="318677"/>
                    <a:pt x="401894" y="270110"/>
                    <a:pt x="412179" y="217257"/>
                  </a:cubicBezTo>
                  <a:cubicBezTo>
                    <a:pt x="417321" y="190973"/>
                    <a:pt x="417321" y="163547"/>
                    <a:pt x="412464" y="136692"/>
                  </a:cubicBezTo>
                  <a:close/>
                  <a:moveTo>
                    <a:pt x="20210" y="159262"/>
                  </a:moveTo>
                  <a:cubicBezTo>
                    <a:pt x="21353" y="134978"/>
                    <a:pt x="33638" y="114694"/>
                    <a:pt x="44208" y="92124"/>
                  </a:cubicBezTo>
                  <a:cubicBezTo>
                    <a:pt x="49351" y="80696"/>
                    <a:pt x="56493" y="70412"/>
                    <a:pt x="64493" y="60698"/>
                  </a:cubicBezTo>
                  <a:cubicBezTo>
                    <a:pt x="72778" y="51270"/>
                    <a:pt x="82205" y="42985"/>
                    <a:pt x="92490" y="35843"/>
                  </a:cubicBezTo>
                  <a:cubicBezTo>
                    <a:pt x="113631" y="22130"/>
                    <a:pt x="143915" y="13845"/>
                    <a:pt x="168770" y="13559"/>
                  </a:cubicBezTo>
                  <a:cubicBezTo>
                    <a:pt x="193625" y="12702"/>
                    <a:pt x="206481" y="14416"/>
                    <a:pt x="231050" y="18416"/>
                  </a:cubicBezTo>
                  <a:cubicBezTo>
                    <a:pt x="279618" y="27272"/>
                    <a:pt x="326471" y="44414"/>
                    <a:pt x="355040" y="80982"/>
                  </a:cubicBezTo>
                  <a:cubicBezTo>
                    <a:pt x="368468" y="97267"/>
                    <a:pt x="377610" y="116694"/>
                    <a:pt x="383038" y="137263"/>
                  </a:cubicBezTo>
                  <a:cubicBezTo>
                    <a:pt x="387038" y="212971"/>
                    <a:pt x="315329" y="310392"/>
                    <a:pt x="230765" y="327248"/>
                  </a:cubicBezTo>
                  <a:cubicBezTo>
                    <a:pt x="159628" y="341532"/>
                    <a:pt x="113917" y="345818"/>
                    <a:pt x="44494" y="269824"/>
                  </a:cubicBezTo>
                  <a:cubicBezTo>
                    <a:pt x="27067" y="236112"/>
                    <a:pt x="18496" y="198116"/>
                    <a:pt x="20210" y="159262"/>
                  </a:cubicBezTo>
                  <a:close/>
                </a:path>
              </a:pathLst>
            </a:custGeom>
            <a:solidFill>
              <a:srgbClr val="308218"/>
            </a:solidFill>
            <a:ln w="28507"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A42F173-5736-40A2-AC89-F193B4CC3456}"/>
                </a:ext>
              </a:extLst>
            </p:cNvPr>
            <p:cNvSpPr/>
            <p:nvPr/>
          </p:nvSpPr>
          <p:spPr>
            <a:xfrm>
              <a:off x="6802297" y="3534411"/>
              <a:ext cx="3500972" cy="1799858"/>
            </a:xfrm>
            <a:custGeom>
              <a:avLst/>
              <a:gdLst>
                <a:gd name="connsiteX0" fmla="*/ 3478004 w 3500972"/>
                <a:gd name="connsiteY0" fmla="*/ 1358465 h 1799858"/>
                <a:gd name="connsiteX1" fmla="*/ 3368299 w 3500972"/>
                <a:gd name="connsiteY1" fmla="*/ 1012493 h 1799858"/>
                <a:gd name="connsiteX2" fmla="*/ 3366870 w 3500972"/>
                <a:gd name="connsiteY2" fmla="*/ 790797 h 1799858"/>
                <a:gd name="connsiteX3" fmla="*/ 3281448 w 3500972"/>
                <a:gd name="connsiteY3" fmla="*/ 657665 h 1799858"/>
                <a:gd name="connsiteX4" fmla="*/ 3134889 w 3500972"/>
                <a:gd name="connsiteY4" fmla="*/ 294837 h 1799858"/>
                <a:gd name="connsiteX5" fmla="*/ 3101463 w 3500972"/>
                <a:gd name="connsiteY5" fmla="*/ 187132 h 1799858"/>
                <a:gd name="connsiteX6" fmla="*/ 3087464 w 3500972"/>
                <a:gd name="connsiteY6" fmla="*/ 270839 h 1799858"/>
                <a:gd name="connsiteX7" fmla="*/ 3098035 w 3500972"/>
                <a:gd name="connsiteY7" fmla="*/ 591385 h 1799858"/>
                <a:gd name="connsiteX8" fmla="*/ 3132032 w 3500972"/>
                <a:gd name="connsiteY8" fmla="*/ 715660 h 1799858"/>
                <a:gd name="connsiteX9" fmla="*/ 3029183 w 3500972"/>
                <a:gd name="connsiteY9" fmla="*/ 618525 h 1799858"/>
                <a:gd name="connsiteX10" fmla="*/ 2888338 w 3500972"/>
                <a:gd name="connsiteY10" fmla="*/ 115709 h 1799858"/>
                <a:gd name="connsiteX11" fmla="*/ 2842627 w 3500972"/>
                <a:gd name="connsiteY11" fmla="*/ 181989 h 1799858"/>
                <a:gd name="connsiteX12" fmla="*/ 2772347 w 3500972"/>
                <a:gd name="connsiteY12" fmla="*/ 441111 h 1799858"/>
                <a:gd name="connsiteX13" fmla="*/ 1878991 w 3500972"/>
                <a:gd name="connsiteY13" fmla="*/ 270839 h 1799858"/>
                <a:gd name="connsiteX14" fmla="*/ 1561588 w 3500972"/>
                <a:gd name="connsiteY14" fmla="*/ 458538 h 1799858"/>
                <a:gd name="connsiteX15" fmla="*/ 1553303 w 3500972"/>
                <a:gd name="connsiteY15" fmla="*/ 435112 h 1799858"/>
                <a:gd name="connsiteX16" fmla="*/ 1179333 w 3500972"/>
                <a:gd name="connsiteY16" fmla="*/ 424827 h 1799858"/>
                <a:gd name="connsiteX17" fmla="*/ 1124480 w 3500972"/>
                <a:gd name="connsiteY17" fmla="*/ 122851 h 1799858"/>
                <a:gd name="connsiteX18" fmla="*/ 1043915 w 3500972"/>
                <a:gd name="connsiteY18" fmla="*/ 336834 h 1799858"/>
                <a:gd name="connsiteX19" fmla="*/ 1132765 w 3500972"/>
                <a:gd name="connsiteY19" fmla="*/ 532247 h 1799858"/>
                <a:gd name="connsiteX20" fmla="*/ 1225329 w 3500972"/>
                <a:gd name="connsiteY20" fmla="*/ 547103 h 1799858"/>
                <a:gd name="connsiteX21" fmla="*/ 1294181 w 3500972"/>
                <a:gd name="connsiteY21" fmla="*/ 546817 h 1799858"/>
                <a:gd name="connsiteX22" fmla="*/ 1254470 w 3500972"/>
                <a:gd name="connsiteY22" fmla="*/ 581386 h 1799858"/>
                <a:gd name="connsiteX23" fmla="*/ 1232472 w 3500972"/>
                <a:gd name="connsiteY23" fmla="*/ 584528 h 1799858"/>
                <a:gd name="connsiteX24" fmla="*/ 984206 w 3500972"/>
                <a:gd name="connsiteY24" fmla="*/ 533389 h 1799858"/>
                <a:gd name="connsiteX25" fmla="*/ 993062 w 3500972"/>
                <a:gd name="connsiteY25" fmla="*/ 274839 h 1799858"/>
                <a:gd name="connsiteX26" fmla="*/ 1004490 w 3500972"/>
                <a:gd name="connsiteY26" fmla="*/ 210273 h 1799858"/>
                <a:gd name="connsiteX27" fmla="*/ 1035630 w 3500972"/>
                <a:gd name="connsiteY27" fmla="*/ 99139 h 1799858"/>
                <a:gd name="connsiteX28" fmla="*/ 1018203 w 3500972"/>
                <a:gd name="connsiteY28" fmla="*/ 23716 h 1799858"/>
                <a:gd name="connsiteX29" fmla="*/ 1020203 w 3500972"/>
                <a:gd name="connsiteY29" fmla="*/ 108281 h 1799858"/>
                <a:gd name="connsiteX30" fmla="*/ 994491 w 3500972"/>
                <a:gd name="connsiteY30" fmla="*/ 159991 h 1799858"/>
                <a:gd name="connsiteX31" fmla="*/ 988777 w 3500972"/>
                <a:gd name="connsiteY31" fmla="*/ 123423 h 1799858"/>
                <a:gd name="connsiteX32" fmla="*/ 958208 w 3500972"/>
                <a:gd name="connsiteY32" fmla="*/ 4 h 1799858"/>
                <a:gd name="connsiteX33" fmla="*/ 961351 w 3500972"/>
                <a:gd name="connsiteY33" fmla="*/ 248841 h 1799858"/>
                <a:gd name="connsiteX34" fmla="*/ 892785 w 3500972"/>
                <a:gd name="connsiteY34" fmla="*/ 570244 h 1799858"/>
                <a:gd name="connsiteX35" fmla="*/ 343972 w 3500972"/>
                <a:gd name="connsiteY35" fmla="*/ 598527 h 1799858"/>
                <a:gd name="connsiteX36" fmla="*/ 0 w 3500972"/>
                <a:gd name="connsiteY36" fmla="*/ 666521 h 1799858"/>
                <a:gd name="connsiteX37" fmla="*/ 167701 w 3500972"/>
                <a:gd name="connsiteY37" fmla="*/ 801082 h 1799858"/>
                <a:gd name="connsiteX38" fmla="*/ 1044487 w 3500972"/>
                <a:gd name="connsiteY38" fmla="*/ 745944 h 1799858"/>
                <a:gd name="connsiteX39" fmla="*/ 1627011 w 3500972"/>
                <a:gd name="connsiteY39" fmla="*/ 607669 h 1799858"/>
                <a:gd name="connsiteX40" fmla="*/ 2432946 w 3500972"/>
                <a:gd name="connsiteY40" fmla="*/ 703661 h 1799858"/>
                <a:gd name="connsiteX41" fmla="*/ 2585505 w 3500972"/>
                <a:gd name="connsiteY41" fmla="*/ 705661 h 1799858"/>
                <a:gd name="connsiteX42" fmla="*/ 3305447 w 3500972"/>
                <a:gd name="connsiteY42" fmla="*/ 1104486 h 1799858"/>
                <a:gd name="connsiteX43" fmla="*/ 3477433 w 3500972"/>
                <a:gd name="connsiteY43" fmla="*/ 1799858 h 1799858"/>
                <a:gd name="connsiteX44" fmla="*/ 3478004 w 3500972"/>
                <a:gd name="connsiteY44" fmla="*/ 1358465 h 1799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00972" h="1799858">
                  <a:moveTo>
                    <a:pt x="3478004" y="1358465"/>
                  </a:moveTo>
                  <a:cubicBezTo>
                    <a:pt x="3452863" y="1216477"/>
                    <a:pt x="3430865" y="1107343"/>
                    <a:pt x="3368299" y="1012493"/>
                  </a:cubicBezTo>
                  <a:cubicBezTo>
                    <a:pt x="3401725" y="920215"/>
                    <a:pt x="3359156" y="832794"/>
                    <a:pt x="3366870" y="790797"/>
                  </a:cubicBezTo>
                  <a:cubicBezTo>
                    <a:pt x="3377155" y="734516"/>
                    <a:pt x="3329159" y="694519"/>
                    <a:pt x="3281448" y="657665"/>
                  </a:cubicBezTo>
                  <a:cubicBezTo>
                    <a:pt x="3233738" y="620811"/>
                    <a:pt x="3192599" y="521390"/>
                    <a:pt x="3134889" y="294837"/>
                  </a:cubicBezTo>
                  <a:cubicBezTo>
                    <a:pt x="3123747" y="250841"/>
                    <a:pt x="3112319" y="215701"/>
                    <a:pt x="3101463" y="187132"/>
                  </a:cubicBezTo>
                  <a:lnTo>
                    <a:pt x="3087464" y="270839"/>
                  </a:lnTo>
                  <a:lnTo>
                    <a:pt x="3098035" y="591385"/>
                  </a:lnTo>
                  <a:cubicBezTo>
                    <a:pt x="3098035" y="591385"/>
                    <a:pt x="3122318" y="634524"/>
                    <a:pt x="3132032" y="715660"/>
                  </a:cubicBezTo>
                  <a:cubicBezTo>
                    <a:pt x="3102034" y="684520"/>
                    <a:pt x="3067752" y="651666"/>
                    <a:pt x="3029183" y="618525"/>
                  </a:cubicBezTo>
                  <a:lnTo>
                    <a:pt x="2888338" y="115709"/>
                  </a:lnTo>
                  <a:cubicBezTo>
                    <a:pt x="2888338" y="115709"/>
                    <a:pt x="2857769" y="92568"/>
                    <a:pt x="2842627" y="181989"/>
                  </a:cubicBezTo>
                  <a:cubicBezTo>
                    <a:pt x="2827485" y="271125"/>
                    <a:pt x="2846055" y="390830"/>
                    <a:pt x="2772347" y="441111"/>
                  </a:cubicBezTo>
                  <a:cubicBezTo>
                    <a:pt x="2607503" y="351690"/>
                    <a:pt x="2235819" y="149706"/>
                    <a:pt x="1878991" y="270839"/>
                  </a:cubicBezTo>
                  <a:cubicBezTo>
                    <a:pt x="1743859" y="316836"/>
                    <a:pt x="1659580" y="392258"/>
                    <a:pt x="1561588" y="458538"/>
                  </a:cubicBezTo>
                  <a:cubicBezTo>
                    <a:pt x="1560731" y="449682"/>
                    <a:pt x="1558160" y="441683"/>
                    <a:pt x="1553303" y="435112"/>
                  </a:cubicBezTo>
                  <a:cubicBezTo>
                    <a:pt x="1503593" y="364832"/>
                    <a:pt x="1285325" y="514534"/>
                    <a:pt x="1179333" y="424827"/>
                  </a:cubicBezTo>
                  <a:cubicBezTo>
                    <a:pt x="1083055" y="343405"/>
                    <a:pt x="1158478" y="129994"/>
                    <a:pt x="1124480" y="122851"/>
                  </a:cubicBezTo>
                  <a:cubicBezTo>
                    <a:pt x="1099911" y="117709"/>
                    <a:pt x="1040487" y="223700"/>
                    <a:pt x="1043915" y="336834"/>
                  </a:cubicBezTo>
                  <a:cubicBezTo>
                    <a:pt x="1044201" y="345690"/>
                    <a:pt x="1050201" y="497107"/>
                    <a:pt x="1132765" y="532247"/>
                  </a:cubicBezTo>
                  <a:cubicBezTo>
                    <a:pt x="1155335" y="541674"/>
                    <a:pt x="1193618" y="547103"/>
                    <a:pt x="1225329" y="547103"/>
                  </a:cubicBezTo>
                  <a:cubicBezTo>
                    <a:pt x="1265040" y="547103"/>
                    <a:pt x="1290753" y="539103"/>
                    <a:pt x="1294181" y="546817"/>
                  </a:cubicBezTo>
                  <a:cubicBezTo>
                    <a:pt x="1297609" y="554531"/>
                    <a:pt x="1274183" y="567387"/>
                    <a:pt x="1254470" y="581386"/>
                  </a:cubicBezTo>
                  <a:cubicBezTo>
                    <a:pt x="1247328" y="582528"/>
                    <a:pt x="1239900" y="583385"/>
                    <a:pt x="1232472" y="584528"/>
                  </a:cubicBezTo>
                  <a:cubicBezTo>
                    <a:pt x="1180762" y="590528"/>
                    <a:pt x="1029631" y="607098"/>
                    <a:pt x="984206" y="533389"/>
                  </a:cubicBezTo>
                  <a:cubicBezTo>
                    <a:pt x="961351" y="496535"/>
                    <a:pt x="971921" y="422541"/>
                    <a:pt x="993062" y="274839"/>
                  </a:cubicBezTo>
                  <a:cubicBezTo>
                    <a:pt x="997348" y="245698"/>
                    <a:pt x="999348" y="230557"/>
                    <a:pt x="1004490" y="210273"/>
                  </a:cubicBezTo>
                  <a:cubicBezTo>
                    <a:pt x="1019060" y="151135"/>
                    <a:pt x="1034202" y="138279"/>
                    <a:pt x="1035630" y="99139"/>
                  </a:cubicBezTo>
                  <a:cubicBezTo>
                    <a:pt x="1037059" y="55714"/>
                    <a:pt x="1019917" y="23431"/>
                    <a:pt x="1018203" y="23716"/>
                  </a:cubicBezTo>
                  <a:cubicBezTo>
                    <a:pt x="1016489" y="24002"/>
                    <a:pt x="1030488" y="61999"/>
                    <a:pt x="1020203" y="108281"/>
                  </a:cubicBezTo>
                  <a:cubicBezTo>
                    <a:pt x="1014489" y="134279"/>
                    <a:pt x="1001347" y="161420"/>
                    <a:pt x="994491" y="159991"/>
                  </a:cubicBezTo>
                  <a:cubicBezTo>
                    <a:pt x="989348" y="158848"/>
                    <a:pt x="989920" y="140850"/>
                    <a:pt x="988777" y="123423"/>
                  </a:cubicBezTo>
                  <a:cubicBezTo>
                    <a:pt x="985634" y="58285"/>
                    <a:pt x="963922" y="-567"/>
                    <a:pt x="958208" y="4"/>
                  </a:cubicBezTo>
                  <a:cubicBezTo>
                    <a:pt x="950494" y="861"/>
                    <a:pt x="970207" y="112566"/>
                    <a:pt x="961351" y="248841"/>
                  </a:cubicBezTo>
                  <a:cubicBezTo>
                    <a:pt x="949352" y="429112"/>
                    <a:pt x="943352" y="519391"/>
                    <a:pt x="892785" y="570244"/>
                  </a:cubicBezTo>
                  <a:cubicBezTo>
                    <a:pt x="805935" y="657665"/>
                    <a:pt x="679945" y="579386"/>
                    <a:pt x="343972" y="598527"/>
                  </a:cubicBezTo>
                  <a:cubicBezTo>
                    <a:pt x="187985" y="607383"/>
                    <a:pt x="62852" y="615954"/>
                    <a:pt x="0" y="666521"/>
                  </a:cubicBezTo>
                  <a:cubicBezTo>
                    <a:pt x="21998" y="705947"/>
                    <a:pt x="68852" y="756800"/>
                    <a:pt x="167701" y="801082"/>
                  </a:cubicBezTo>
                  <a:cubicBezTo>
                    <a:pt x="363971" y="889361"/>
                    <a:pt x="819934" y="772227"/>
                    <a:pt x="1044487" y="745944"/>
                  </a:cubicBezTo>
                  <a:cubicBezTo>
                    <a:pt x="1269040" y="719660"/>
                    <a:pt x="1627011" y="607669"/>
                    <a:pt x="1627011" y="607669"/>
                  </a:cubicBezTo>
                  <a:cubicBezTo>
                    <a:pt x="1627011" y="607669"/>
                    <a:pt x="2269245" y="771084"/>
                    <a:pt x="2432946" y="703661"/>
                  </a:cubicBezTo>
                  <a:cubicBezTo>
                    <a:pt x="2596647" y="636238"/>
                    <a:pt x="2585505" y="705661"/>
                    <a:pt x="2585505" y="705661"/>
                  </a:cubicBezTo>
                  <a:cubicBezTo>
                    <a:pt x="2740064" y="938499"/>
                    <a:pt x="3305447" y="1104486"/>
                    <a:pt x="3305447" y="1104486"/>
                  </a:cubicBezTo>
                  <a:cubicBezTo>
                    <a:pt x="3455434" y="1260759"/>
                    <a:pt x="3495431" y="1611873"/>
                    <a:pt x="3477433" y="1799858"/>
                  </a:cubicBezTo>
                  <a:cubicBezTo>
                    <a:pt x="3508001" y="1648442"/>
                    <a:pt x="3509430" y="1536165"/>
                    <a:pt x="3478004" y="1358465"/>
                  </a:cubicBezTo>
                  <a:close/>
                </a:path>
              </a:pathLst>
            </a:custGeom>
            <a:solidFill>
              <a:srgbClr val="286B14"/>
            </a:solidFill>
            <a:ln w="28507"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746F5988-5E4D-487D-89D6-5A8E78757E1C}"/>
                </a:ext>
              </a:extLst>
            </p:cNvPr>
            <p:cNvSpPr/>
            <p:nvPr/>
          </p:nvSpPr>
          <p:spPr>
            <a:xfrm>
              <a:off x="8483018" y="3878965"/>
              <a:ext cx="1608441" cy="755932"/>
            </a:xfrm>
            <a:custGeom>
              <a:avLst/>
              <a:gdLst>
                <a:gd name="connsiteX0" fmla="*/ 1026203 w 1608441"/>
                <a:gd name="connsiteY0" fmla="*/ 168837 h 755932"/>
                <a:gd name="connsiteX1" fmla="*/ 292262 w 1608441"/>
                <a:gd name="connsiteY1" fmla="*/ 39705 h 755932"/>
                <a:gd name="connsiteX2" fmla="*/ 0 w 1608441"/>
                <a:gd name="connsiteY2" fmla="*/ 277400 h 755932"/>
                <a:gd name="connsiteX3" fmla="*/ 751082 w 1608441"/>
                <a:gd name="connsiteY3" fmla="*/ 359964 h 755932"/>
                <a:gd name="connsiteX4" fmla="*/ 903641 w 1608441"/>
                <a:gd name="connsiteY4" fmla="*/ 361964 h 755932"/>
                <a:gd name="connsiteX5" fmla="*/ 1608441 w 1608441"/>
                <a:gd name="connsiteY5" fmla="*/ 755932 h 755932"/>
                <a:gd name="connsiteX6" fmla="*/ 1026203 w 1608441"/>
                <a:gd name="connsiteY6" fmla="*/ 168837 h 75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8441" h="755932">
                  <a:moveTo>
                    <a:pt x="1026203" y="168837"/>
                  </a:moveTo>
                  <a:cubicBezTo>
                    <a:pt x="826504" y="66560"/>
                    <a:pt x="564240" y="-68001"/>
                    <a:pt x="292262" y="39705"/>
                  </a:cubicBezTo>
                  <a:cubicBezTo>
                    <a:pt x="148274" y="96557"/>
                    <a:pt x="54853" y="200263"/>
                    <a:pt x="0" y="277400"/>
                  </a:cubicBezTo>
                  <a:cubicBezTo>
                    <a:pt x="158844" y="315111"/>
                    <a:pt x="616521" y="415388"/>
                    <a:pt x="751082" y="359964"/>
                  </a:cubicBezTo>
                  <a:cubicBezTo>
                    <a:pt x="914783" y="292541"/>
                    <a:pt x="903641" y="361964"/>
                    <a:pt x="903641" y="361964"/>
                  </a:cubicBezTo>
                  <a:cubicBezTo>
                    <a:pt x="1043058" y="572233"/>
                    <a:pt x="1517306" y="727649"/>
                    <a:pt x="1608441" y="755932"/>
                  </a:cubicBezTo>
                  <a:cubicBezTo>
                    <a:pt x="1396173" y="364535"/>
                    <a:pt x="1043630" y="177693"/>
                    <a:pt x="1026203" y="168837"/>
                  </a:cubicBezTo>
                  <a:close/>
                </a:path>
              </a:pathLst>
            </a:custGeom>
            <a:solidFill>
              <a:srgbClr val="308218"/>
            </a:solidFill>
            <a:ln w="28507"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7083BCDA-8398-42AD-BB2D-77312C8B9A20}"/>
                </a:ext>
              </a:extLst>
            </p:cNvPr>
            <p:cNvSpPr/>
            <p:nvPr/>
          </p:nvSpPr>
          <p:spPr>
            <a:xfrm>
              <a:off x="8248281" y="4044285"/>
              <a:ext cx="1822607" cy="584040"/>
            </a:xfrm>
            <a:custGeom>
              <a:avLst/>
              <a:gdLst>
                <a:gd name="connsiteX0" fmla="*/ 1618910 w 1822607"/>
                <a:gd name="connsiteY0" fmla="*/ 509761 h 584040"/>
                <a:gd name="connsiteX1" fmla="*/ 1640051 w 1822607"/>
                <a:gd name="connsiteY1" fmla="*/ 518332 h 584040"/>
                <a:gd name="connsiteX2" fmla="*/ 1642908 w 1822607"/>
                <a:gd name="connsiteY2" fmla="*/ 519474 h 584040"/>
                <a:gd name="connsiteX3" fmla="*/ 1664335 w 1822607"/>
                <a:gd name="connsiteY3" fmla="*/ 527760 h 584040"/>
                <a:gd name="connsiteX4" fmla="*/ 1668906 w 1822607"/>
                <a:gd name="connsiteY4" fmla="*/ 529474 h 584040"/>
                <a:gd name="connsiteX5" fmla="*/ 1688905 w 1822607"/>
                <a:gd name="connsiteY5" fmla="*/ 537187 h 584040"/>
                <a:gd name="connsiteX6" fmla="*/ 1693476 w 1822607"/>
                <a:gd name="connsiteY6" fmla="*/ 538901 h 584040"/>
                <a:gd name="connsiteX7" fmla="*/ 1712617 w 1822607"/>
                <a:gd name="connsiteY7" fmla="*/ 546044 h 584040"/>
                <a:gd name="connsiteX8" fmla="*/ 1716617 w 1822607"/>
                <a:gd name="connsiteY8" fmla="*/ 547472 h 584040"/>
                <a:gd name="connsiteX9" fmla="*/ 1735187 w 1822607"/>
                <a:gd name="connsiteY9" fmla="*/ 554329 h 584040"/>
                <a:gd name="connsiteX10" fmla="*/ 1737758 w 1822607"/>
                <a:gd name="connsiteY10" fmla="*/ 555186 h 584040"/>
                <a:gd name="connsiteX11" fmla="*/ 1755185 w 1822607"/>
                <a:gd name="connsiteY11" fmla="*/ 561471 h 584040"/>
                <a:gd name="connsiteX12" fmla="*/ 1756613 w 1822607"/>
                <a:gd name="connsiteY12" fmla="*/ 562043 h 584040"/>
                <a:gd name="connsiteX13" fmla="*/ 1773469 w 1822607"/>
                <a:gd name="connsiteY13" fmla="*/ 567756 h 584040"/>
                <a:gd name="connsiteX14" fmla="*/ 1776040 w 1822607"/>
                <a:gd name="connsiteY14" fmla="*/ 568613 h 584040"/>
                <a:gd name="connsiteX15" fmla="*/ 1791182 w 1822607"/>
                <a:gd name="connsiteY15" fmla="*/ 573756 h 584040"/>
                <a:gd name="connsiteX16" fmla="*/ 1793468 w 1822607"/>
                <a:gd name="connsiteY16" fmla="*/ 574613 h 584040"/>
                <a:gd name="connsiteX17" fmla="*/ 1807181 w 1822607"/>
                <a:gd name="connsiteY17" fmla="*/ 579184 h 584040"/>
                <a:gd name="connsiteX18" fmla="*/ 1809180 w 1822607"/>
                <a:gd name="connsiteY18" fmla="*/ 579755 h 584040"/>
                <a:gd name="connsiteX19" fmla="*/ 1821465 w 1822607"/>
                <a:gd name="connsiteY19" fmla="*/ 583755 h 584040"/>
                <a:gd name="connsiteX20" fmla="*/ 1822322 w 1822607"/>
                <a:gd name="connsiteY20" fmla="*/ 584041 h 584040"/>
                <a:gd name="connsiteX21" fmla="*/ 1822608 w 1822607"/>
                <a:gd name="connsiteY21" fmla="*/ 584041 h 584040"/>
                <a:gd name="connsiteX22" fmla="*/ 1575771 w 1822607"/>
                <a:gd name="connsiteY22" fmla="*/ 452337 h 584040"/>
                <a:gd name="connsiteX23" fmla="*/ 1186945 w 1822607"/>
                <a:gd name="connsiteY23" fmla="*/ 216642 h 584040"/>
                <a:gd name="connsiteX24" fmla="*/ 1146663 w 1822607"/>
                <a:gd name="connsiteY24" fmla="*/ 133506 h 584040"/>
                <a:gd name="connsiteX25" fmla="*/ 966677 w 1822607"/>
                <a:gd name="connsiteY25" fmla="*/ 136363 h 584040"/>
                <a:gd name="connsiteX26" fmla="*/ 325586 w 1822607"/>
                <a:gd name="connsiteY26" fmla="*/ 90938 h 584040"/>
                <a:gd name="connsiteX27" fmla="*/ 176741 w 1822607"/>
                <a:gd name="connsiteY27" fmla="*/ 374 h 584040"/>
                <a:gd name="connsiteX28" fmla="*/ 4470 w 1822607"/>
                <a:gd name="connsiteY28" fmla="*/ 91224 h 584040"/>
                <a:gd name="connsiteX29" fmla="*/ 4755 w 1822607"/>
                <a:gd name="connsiteY29" fmla="*/ 149219 h 584040"/>
                <a:gd name="connsiteX30" fmla="*/ 180170 w 1822607"/>
                <a:gd name="connsiteY30" fmla="*/ 98651 h 584040"/>
                <a:gd name="connsiteX31" fmla="*/ 235022 w 1822607"/>
                <a:gd name="connsiteY31" fmla="*/ 112079 h 584040"/>
                <a:gd name="connsiteX32" fmla="*/ 235022 w 1822607"/>
                <a:gd name="connsiteY32" fmla="*/ 112079 h 584040"/>
                <a:gd name="connsiteX33" fmla="*/ 267020 w 1822607"/>
                <a:gd name="connsiteY33" fmla="*/ 119507 h 584040"/>
                <a:gd name="connsiteX34" fmla="*/ 268734 w 1822607"/>
                <a:gd name="connsiteY34" fmla="*/ 119793 h 584040"/>
                <a:gd name="connsiteX35" fmla="*/ 285875 w 1822607"/>
                <a:gd name="connsiteY35" fmla="*/ 123792 h 584040"/>
                <a:gd name="connsiteX36" fmla="*/ 288732 w 1822607"/>
                <a:gd name="connsiteY36" fmla="*/ 124364 h 584040"/>
                <a:gd name="connsiteX37" fmla="*/ 327015 w 1822607"/>
                <a:gd name="connsiteY37" fmla="*/ 132934 h 584040"/>
                <a:gd name="connsiteX38" fmla="*/ 330443 w 1822607"/>
                <a:gd name="connsiteY38" fmla="*/ 133791 h 584040"/>
                <a:gd name="connsiteX39" fmla="*/ 350442 w 1822607"/>
                <a:gd name="connsiteY39" fmla="*/ 138077 h 584040"/>
                <a:gd name="connsiteX40" fmla="*/ 353870 w 1822607"/>
                <a:gd name="connsiteY40" fmla="*/ 138934 h 584040"/>
                <a:gd name="connsiteX41" fmla="*/ 374154 w 1822607"/>
                <a:gd name="connsiteY41" fmla="*/ 143219 h 584040"/>
                <a:gd name="connsiteX42" fmla="*/ 376154 w 1822607"/>
                <a:gd name="connsiteY42" fmla="*/ 143505 h 584040"/>
                <a:gd name="connsiteX43" fmla="*/ 397581 w 1822607"/>
                <a:gd name="connsiteY43" fmla="*/ 148076 h 584040"/>
                <a:gd name="connsiteX44" fmla="*/ 403009 w 1822607"/>
                <a:gd name="connsiteY44" fmla="*/ 149219 h 584040"/>
                <a:gd name="connsiteX45" fmla="*/ 425007 w 1822607"/>
                <a:gd name="connsiteY45" fmla="*/ 153790 h 584040"/>
                <a:gd name="connsiteX46" fmla="*/ 429007 w 1822607"/>
                <a:gd name="connsiteY46" fmla="*/ 154647 h 584040"/>
                <a:gd name="connsiteX47" fmla="*/ 450148 w 1822607"/>
                <a:gd name="connsiteY47" fmla="*/ 158932 h 584040"/>
                <a:gd name="connsiteX48" fmla="*/ 453862 w 1822607"/>
                <a:gd name="connsiteY48" fmla="*/ 159504 h 584040"/>
                <a:gd name="connsiteX49" fmla="*/ 476717 w 1822607"/>
                <a:gd name="connsiteY49" fmla="*/ 163789 h 584040"/>
                <a:gd name="connsiteX50" fmla="*/ 482716 w 1822607"/>
                <a:gd name="connsiteY50" fmla="*/ 164932 h 584040"/>
                <a:gd name="connsiteX51" fmla="*/ 506143 w 1822607"/>
                <a:gd name="connsiteY51" fmla="*/ 169217 h 584040"/>
                <a:gd name="connsiteX52" fmla="*/ 510143 w 1822607"/>
                <a:gd name="connsiteY52" fmla="*/ 170074 h 584040"/>
                <a:gd name="connsiteX53" fmla="*/ 531570 w 1822607"/>
                <a:gd name="connsiteY53" fmla="*/ 173788 h 584040"/>
                <a:gd name="connsiteX54" fmla="*/ 536712 w 1822607"/>
                <a:gd name="connsiteY54" fmla="*/ 174645 h 584040"/>
                <a:gd name="connsiteX55" fmla="*/ 560139 w 1822607"/>
                <a:gd name="connsiteY55" fmla="*/ 178645 h 584040"/>
                <a:gd name="connsiteX56" fmla="*/ 566424 w 1822607"/>
                <a:gd name="connsiteY56" fmla="*/ 179788 h 584040"/>
                <a:gd name="connsiteX57" fmla="*/ 590422 w 1822607"/>
                <a:gd name="connsiteY57" fmla="*/ 183787 h 584040"/>
                <a:gd name="connsiteX58" fmla="*/ 593850 w 1822607"/>
                <a:gd name="connsiteY58" fmla="*/ 184359 h 584040"/>
                <a:gd name="connsiteX59" fmla="*/ 615849 w 1822607"/>
                <a:gd name="connsiteY59" fmla="*/ 187787 h 584040"/>
                <a:gd name="connsiteX60" fmla="*/ 621848 w 1822607"/>
                <a:gd name="connsiteY60" fmla="*/ 188644 h 584040"/>
                <a:gd name="connsiteX61" fmla="*/ 645561 w 1822607"/>
                <a:gd name="connsiteY61" fmla="*/ 192072 h 584040"/>
                <a:gd name="connsiteX62" fmla="*/ 651560 w 1822607"/>
                <a:gd name="connsiteY62" fmla="*/ 192930 h 584040"/>
                <a:gd name="connsiteX63" fmla="*/ 674701 w 1822607"/>
                <a:gd name="connsiteY63" fmla="*/ 196072 h 584040"/>
                <a:gd name="connsiteX64" fmla="*/ 676987 w 1822607"/>
                <a:gd name="connsiteY64" fmla="*/ 196358 h 584040"/>
                <a:gd name="connsiteX65" fmla="*/ 700413 w 1822607"/>
                <a:gd name="connsiteY65" fmla="*/ 199215 h 584040"/>
                <a:gd name="connsiteX66" fmla="*/ 706127 w 1822607"/>
                <a:gd name="connsiteY66" fmla="*/ 199786 h 584040"/>
                <a:gd name="connsiteX67" fmla="*/ 729268 w 1822607"/>
                <a:gd name="connsiteY67" fmla="*/ 202357 h 584040"/>
                <a:gd name="connsiteX68" fmla="*/ 734411 w 1822607"/>
                <a:gd name="connsiteY68" fmla="*/ 202929 h 584040"/>
                <a:gd name="connsiteX69" fmla="*/ 755837 w 1822607"/>
                <a:gd name="connsiteY69" fmla="*/ 204929 h 584040"/>
                <a:gd name="connsiteX70" fmla="*/ 758694 w 1822607"/>
                <a:gd name="connsiteY70" fmla="*/ 205214 h 584040"/>
                <a:gd name="connsiteX71" fmla="*/ 781264 w 1822607"/>
                <a:gd name="connsiteY71" fmla="*/ 207214 h 584040"/>
                <a:gd name="connsiteX72" fmla="*/ 786692 w 1822607"/>
                <a:gd name="connsiteY72" fmla="*/ 207500 h 584040"/>
                <a:gd name="connsiteX73" fmla="*/ 808404 w 1822607"/>
                <a:gd name="connsiteY73" fmla="*/ 208928 h 584040"/>
                <a:gd name="connsiteX74" fmla="*/ 812404 w 1822607"/>
                <a:gd name="connsiteY74" fmla="*/ 209214 h 584040"/>
                <a:gd name="connsiteX75" fmla="*/ 832117 w 1822607"/>
                <a:gd name="connsiteY75" fmla="*/ 210071 h 584040"/>
                <a:gd name="connsiteX76" fmla="*/ 835259 w 1822607"/>
                <a:gd name="connsiteY76" fmla="*/ 210071 h 584040"/>
                <a:gd name="connsiteX77" fmla="*/ 855543 w 1822607"/>
                <a:gd name="connsiteY77" fmla="*/ 210642 h 584040"/>
                <a:gd name="connsiteX78" fmla="*/ 860114 w 1822607"/>
                <a:gd name="connsiteY78" fmla="*/ 210642 h 584040"/>
                <a:gd name="connsiteX79" fmla="*/ 879827 w 1822607"/>
                <a:gd name="connsiteY79" fmla="*/ 210642 h 584040"/>
                <a:gd name="connsiteX80" fmla="*/ 882399 w 1822607"/>
                <a:gd name="connsiteY80" fmla="*/ 210642 h 584040"/>
                <a:gd name="connsiteX81" fmla="*/ 899825 w 1822607"/>
                <a:gd name="connsiteY81" fmla="*/ 210071 h 584040"/>
                <a:gd name="connsiteX82" fmla="*/ 902968 w 1822607"/>
                <a:gd name="connsiteY82" fmla="*/ 209785 h 584040"/>
                <a:gd name="connsiteX83" fmla="*/ 920110 w 1822607"/>
                <a:gd name="connsiteY83" fmla="*/ 208357 h 584040"/>
                <a:gd name="connsiteX84" fmla="*/ 923824 w 1822607"/>
                <a:gd name="connsiteY84" fmla="*/ 208071 h 584040"/>
                <a:gd name="connsiteX85" fmla="*/ 940108 w 1822607"/>
                <a:gd name="connsiteY85" fmla="*/ 206071 h 584040"/>
                <a:gd name="connsiteX86" fmla="*/ 941251 w 1822607"/>
                <a:gd name="connsiteY86" fmla="*/ 205786 h 584040"/>
                <a:gd name="connsiteX87" fmla="*/ 955535 w 1822607"/>
                <a:gd name="connsiteY87" fmla="*/ 203214 h 584040"/>
                <a:gd name="connsiteX88" fmla="*/ 958392 w 1822607"/>
                <a:gd name="connsiteY88" fmla="*/ 202643 h 584040"/>
                <a:gd name="connsiteX89" fmla="*/ 971534 w 1822607"/>
                <a:gd name="connsiteY89" fmla="*/ 199215 h 584040"/>
                <a:gd name="connsiteX90" fmla="*/ 974105 w 1822607"/>
                <a:gd name="connsiteY90" fmla="*/ 198358 h 584040"/>
                <a:gd name="connsiteX91" fmla="*/ 986390 w 1822607"/>
                <a:gd name="connsiteY91" fmla="*/ 194072 h 584040"/>
                <a:gd name="connsiteX92" fmla="*/ 1138949 w 1822607"/>
                <a:gd name="connsiteY92" fmla="*/ 196072 h 584040"/>
                <a:gd name="connsiteX93" fmla="*/ 1152091 w 1822607"/>
                <a:gd name="connsiteY93" fmla="*/ 214356 h 584040"/>
                <a:gd name="connsiteX94" fmla="*/ 1153805 w 1822607"/>
                <a:gd name="connsiteY94" fmla="*/ 216356 h 584040"/>
                <a:gd name="connsiteX95" fmla="*/ 1167804 w 1822607"/>
                <a:gd name="connsiteY95" fmla="*/ 233212 h 584040"/>
                <a:gd name="connsiteX96" fmla="*/ 1170375 w 1822607"/>
                <a:gd name="connsiteY96" fmla="*/ 236069 h 584040"/>
                <a:gd name="connsiteX97" fmla="*/ 1185517 w 1822607"/>
                <a:gd name="connsiteY97" fmla="*/ 252353 h 584040"/>
                <a:gd name="connsiteX98" fmla="*/ 1188374 w 1822607"/>
                <a:gd name="connsiteY98" fmla="*/ 255210 h 584040"/>
                <a:gd name="connsiteX99" fmla="*/ 1205229 w 1822607"/>
                <a:gd name="connsiteY99" fmla="*/ 271495 h 584040"/>
                <a:gd name="connsiteX100" fmla="*/ 1207801 w 1822607"/>
                <a:gd name="connsiteY100" fmla="*/ 273780 h 584040"/>
                <a:gd name="connsiteX101" fmla="*/ 1226656 w 1822607"/>
                <a:gd name="connsiteY101" fmla="*/ 290350 h 584040"/>
                <a:gd name="connsiteX102" fmla="*/ 1227228 w 1822607"/>
                <a:gd name="connsiteY102" fmla="*/ 290922 h 584040"/>
                <a:gd name="connsiteX103" fmla="*/ 1246940 w 1822607"/>
                <a:gd name="connsiteY103" fmla="*/ 306920 h 584040"/>
                <a:gd name="connsiteX104" fmla="*/ 1249226 w 1822607"/>
                <a:gd name="connsiteY104" fmla="*/ 308920 h 584040"/>
                <a:gd name="connsiteX105" fmla="*/ 1269510 w 1822607"/>
                <a:gd name="connsiteY105" fmla="*/ 324062 h 584040"/>
                <a:gd name="connsiteX106" fmla="*/ 1273224 w 1822607"/>
                <a:gd name="connsiteY106" fmla="*/ 326919 h 584040"/>
                <a:gd name="connsiteX107" fmla="*/ 1293794 w 1822607"/>
                <a:gd name="connsiteY107" fmla="*/ 341489 h 584040"/>
                <a:gd name="connsiteX108" fmla="*/ 1297793 w 1822607"/>
                <a:gd name="connsiteY108" fmla="*/ 344346 h 584040"/>
                <a:gd name="connsiteX109" fmla="*/ 1319220 w 1822607"/>
                <a:gd name="connsiteY109" fmla="*/ 358630 h 584040"/>
                <a:gd name="connsiteX110" fmla="*/ 1322934 w 1822607"/>
                <a:gd name="connsiteY110" fmla="*/ 360916 h 584040"/>
                <a:gd name="connsiteX111" fmla="*/ 1345789 w 1822607"/>
                <a:gd name="connsiteY111" fmla="*/ 375200 h 584040"/>
                <a:gd name="connsiteX112" fmla="*/ 1347504 w 1822607"/>
                <a:gd name="connsiteY112" fmla="*/ 376343 h 584040"/>
                <a:gd name="connsiteX113" fmla="*/ 1370359 w 1822607"/>
                <a:gd name="connsiteY113" fmla="*/ 390056 h 584040"/>
                <a:gd name="connsiteX114" fmla="*/ 1373501 w 1822607"/>
                <a:gd name="connsiteY114" fmla="*/ 391771 h 584040"/>
                <a:gd name="connsiteX115" fmla="*/ 1396928 w 1822607"/>
                <a:gd name="connsiteY115" fmla="*/ 404912 h 584040"/>
                <a:gd name="connsiteX116" fmla="*/ 1401499 w 1822607"/>
                <a:gd name="connsiteY116" fmla="*/ 407484 h 584040"/>
                <a:gd name="connsiteX117" fmla="*/ 1424640 w 1822607"/>
                <a:gd name="connsiteY117" fmla="*/ 419768 h 584040"/>
                <a:gd name="connsiteX118" fmla="*/ 1429497 w 1822607"/>
                <a:gd name="connsiteY118" fmla="*/ 422340 h 584040"/>
                <a:gd name="connsiteX119" fmla="*/ 1452638 w 1822607"/>
                <a:gd name="connsiteY119" fmla="*/ 434339 h 584040"/>
                <a:gd name="connsiteX120" fmla="*/ 1457209 w 1822607"/>
                <a:gd name="connsiteY120" fmla="*/ 436624 h 584040"/>
                <a:gd name="connsiteX121" fmla="*/ 1481207 w 1822607"/>
                <a:gd name="connsiteY121" fmla="*/ 448623 h 584040"/>
                <a:gd name="connsiteX122" fmla="*/ 1484064 w 1822607"/>
                <a:gd name="connsiteY122" fmla="*/ 450052 h 584040"/>
                <a:gd name="connsiteX123" fmla="*/ 1507491 w 1822607"/>
                <a:gd name="connsiteY123" fmla="*/ 461193 h 584040"/>
                <a:gd name="connsiteX124" fmla="*/ 1510919 w 1822607"/>
                <a:gd name="connsiteY124" fmla="*/ 462622 h 584040"/>
                <a:gd name="connsiteX125" fmla="*/ 1534631 w 1822607"/>
                <a:gd name="connsiteY125" fmla="*/ 473478 h 584040"/>
                <a:gd name="connsiteX126" fmla="*/ 1539488 w 1822607"/>
                <a:gd name="connsiteY126" fmla="*/ 475764 h 584040"/>
                <a:gd name="connsiteX127" fmla="*/ 1562343 w 1822607"/>
                <a:gd name="connsiteY127" fmla="*/ 485763 h 584040"/>
                <a:gd name="connsiteX128" fmla="*/ 1567486 w 1822607"/>
                <a:gd name="connsiteY128" fmla="*/ 488048 h 584040"/>
                <a:gd name="connsiteX129" fmla="*/ 1589770 w 1822607"/>
                <a:gd name="connsiteY129" fmla="*/ 497762 h 584040"/>
                <a:gd name="connsiteX130" fmla="*/ 1594627 w 1822607"/>
                <a:gd name="connsiteY130" fmla="*/ 499762 h 584040"/>
                <a:gd name="connsiteX131" fmla="*/ 1617196 w 1822607"/>
                <a:gd name="connsiteY131" fmla="*/ 509190 h 584040"/>
                <a:gd name="connsiteX132" fmla="*/ 1618910 w 1822607"/>
                <a:gd name="connsiteY132" fmla="*/ 509761 h 58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822607" h="584040">
                  <a:moveTo>
                    <a:pt x="1618910" y="509761"/>
                  </a:moveTo>
                  <a:cubicBezTo>
                    <a:pt x="1626053" y="512618"/>
                    <a:pt x="1633195" y="515475"/>
                    <a:pt x="1640051" y="518332"/>
                  </a:cubicBezTo>
                  <a:cubicBezTo>
                    <a:pt x="1640908" y="518617"/>
                    <a:pt x="1642051" y="519189"/>
                    <a:pt x="1642908" y="519474"/>
                  </a:cubicBezTo>
                  <a:cubicBezTo>
                    <a:pt x="1650051" y="522331"/>
                    <a:pt x="1657193" y="525188"/>
                    <a:pt x="1664335" y="527760"/>
                  </a:cubicBezTo>
                  <a:cubicBezTo>
                    <a:pt x="1665764" y="528331"/>
                    <a:pt x="1667192" y="528902"/>
                    <a:pt x="1668906" y="529474"/>
                  </a:cubicBezTo>
                  <a:cubicBezTo>
                    <a:pt x="1675763" y="532045"/>
                    <a:pt x="1682334" y="534616"/>
                    <a:pt x="1688905" y="537187"/>
                  </a:cubicBezTo>
                  <a:cubicBezTo>
                    <a:pt x="1690333" y="537759"/>
                    <a:pt x="1692047" y="538330"/>
                    <a:pt x="1693476" y="538901"/>
                  </a:cubicBezTo>
                  <a:cubicBezTo>
                    <a:pt x="1700046" y="541473"/>
                    <a:pt x="1706332" y="543758"/>
                    <a:pt x="1712617" y="546044"/>
                  </a:cubicBezTo>
                  <a:cubicBezTo>
                    <a:pt x="1714045" y="546615"/>
                    <a:pt x="1715188" y="546901"/>
                    <a:pt x="1716617" y="547472"/>
                  </a:cubicBezTo>
                  <a:cubicBezTo>
                    <a:pt x="1722902" y="549758"/>
                    <a:pt x="1729187" y="552043"/>
                    <a:pt x="1735187" y="554329"/>
                  </a:cubicBezTo>
                  <a:cubicBezTo>
                    <a:pt x="1736044" y="554614"/>
                    <a:pt x="1736901" y="554900"/>
                    <a:pt x="1737758" y="555186"/>
                  </a:cubicBezTo>
                  <a:cubicBezTo>
                    <a:pt x="1743757" y="557186"/>
                    <a:pt x="1749471" y="559471"/>
                    <a:pt x="1755185" y="561471"/>
                  </a:cubicBezTo>
                  <a:cubicBezTo>
                    <a:pt x="1755756" y="561757"/>
                    <a:pt x="1756042" y="561757"/>
                    <a:pt x="1756613" y="562043"/>
                  </a:cubicBezTo>
                  <a:cubicBezTo>
                    <a:pt x="1762327" y="564042"/>
                    <a:pt x="1768041" y="566042"/>
                    <a:pt x="1773469" y="567756"/>
                  </a:cubicBezTo>
                  <a:cubicBezTo>
                    <a:pt x="1774326" y="568042"/>
                    <a:pt x="1775183" y="568328"/>
                    <a:pt x="1776040" y="568613"/>
                  </a:cubicBezTo>
                  <a:cubicBezTo>
                    <a:pt x="1781183" y="570327"/>
                    <a:pt x="1786325" y="572042"/>
                    <a:pt x="1791182" y="573756"/>
                  </a:cubicBezTo>
                  <a:cubicBezTo>
                    <a:pt x="1792039" y="574041"/>
                    <a:pt x="1792896" y="574327"/>
                    <a:pt x="1793468" y="574613"/>
                  </a:cubicBezTo>
                  <a:cubicBezTo>
                    <a:pt x="1798324" y="576327"/>
                    <a:pt x="1802895" y="577755"/>
                    <a:pt x="1807181" y="579184"/>
                  </a:cubicBezTo>
                  <a:cubicBezTo>
                    <a:pt x="1807752" y="579470"/>
                    <a:pt x="1808323" y="579470"/>
                    <a:pt x="1809180" y="579755"/>
                  </a:cubicBezTo>
                  <a:cubicBezTo>
                    <a:pt x="1813466" y="581184"/>
                    <a:pt x="1817751" y="582612"/>
                    <a:pt x="1821465" y="583755"/>
                  </a:cubicBezTo>
                  <a:cubicBezTo>
                    <a:pt x="1821751" y="583755"/>
                    <a:pt x="1822037" y="584041"/>
                    <a:pt x="1822322" y="584041"/>
                  </a:cubicBezTo>
                  <a:cubicBezTo>
                    <a:pt x="1822322" y="584041"/>
                    <a:pt x="1822608" y="584041"/>
                    <a:pt x="1822608" y="584041"/>
                  </a:cubicBezTo>
                  <a:cubicBezTo>
                    <a:pt x="1781183" y="550043"/>
                    <a:pt x="1710046" y="512904"/>
                    <a:pt x="1575771" y="452337"/>
                  </a:cubicBezTo>
                  <a:cubicBezTo>
                    <a:pt x="1318078" y="336346"/>
                    <a:pt x="1208944" y="312063"/>
                    <a:pt x="1186945" y="216642"/>
                  </a:cubicBezTo>
                  <a:cubicBezTo>
                    <a:pt x="1182660" y="197786"/>
                    <a:pt x="1177803" y="158361"/>
                    <a:pt x="1146663" y="133506"/>
                  </a:cubicBezTo>
                  <a:cubicBezTo>
                    <a:pt x="1095810" y="93223"/>
                    <a:pt x="1014102" y="122364"/>
                    <a:pt x="966677" y="136363"/>
                  </a:cubicBezTo>
                  <a:cubicBezTo>
                    <a:pt x="799262" y="185502"/>
                    <a:pt x="497287" y="212357"/>
                    <a:pt x="325586" y="90938"/>
                  </a:cubicBezTo>
                  <a:cubicBezTo>
                    <a:pt x="268162" y="50084"/>
                    <a:pt x="242165" y="4945"/>
                    <a:pt x="176741" y="374"/>
                  </a:cubicBezTo>
                  <a:cubicBezTo>
                    <a:pt x="107033" y="-4483"/>
                    <a:pt x="23325" y="38656"/>
                    <a:pt x="4470" y="91224"/>
                  </a:cubicBezTo>
                  <a:cubicBezTo>
                    <a:pt x="-1816" y="108365"/>
                    <a:pt x="-1244" y="128078"/>
                    <a:pt x="4755" y="149219"/>
                  </a:cubicBezTo>
                  <a:cubicBezTo>
                    <a:pt x="106176" y="121507"/>
                    <a:pt x="180170" y="98651"/>
                    <a:pt x="180170" y="98651"/>
                  </a:cubicBezTo>
                  <a:cubicBezTo>
                    <a:pt x="180170" y="98651"/>
                    <a:pt x="200739" y="103794"/>
                    <a:pt x="235022" y="112079"/>
                  </a:cubicBezTo>
                  <a:cubicBezTo>
                    <a:pt x="235022" y="112079"/>
                    <a:pt x="235022" y="112079"/>
                    <a:pt x="235022" y="112079"/>
                  </a:cubicBezTo>
                  <a:cubicBezTo>
                    <a:pt x="244736" y="114364"/>
                    <a:pt x="255306" y="116936"/>
                    <a:pt x="267020" y="119507"/>
                  </a:cubicBezTo>
                  <a:cubicBezTo>
                    <a:pt x="267591" y="119507"/>
                    <a:pt x="268162" y="119793"/>
                    <a:pt x="268734" y="119793"/>
                  </a:cubicBezTo>
                  <a:cubicBezTo>
                    <a:pt x="274162" y="120935"/>
                    <a:pt x="279876" y="122364"/>
                    <a:pt x="285875" y="123792"/>
                  </a:cubicBezTo>
                  <a:cubicBezTo>
                    <a:pt x="286732" y="124078"/>
                    <a:pt x="287589" y="124078"/>
                    <a:pt x="288732" y="124364"/>
                  </a:cubicBezTo>
                  <a:cubicBezTo>
                    <a:pt x="300731" y="127221"/>
                    <a:pt x="313587" y="130077"/>
                    <a:pt x="327015" y="132934"/>
                  </a:cubicBezTo>
                  <a:cubicBezTo>
                    <a:pt x="328158" y="133220"/>
                    <a:pt x="329300" y="133506"/>
                    <a:pt x="330443" y="133791"/>
                  </a:cubicBezTo>
                  <a:cubicBezTo>
                    <a:pt x="337014" y="135220"/>
                    <a:pt x="343585" y="136648"/>
                    <a:pt x="350442" y="138077"/>
                  </a:cubicBezTo>
                  <a:cubicBezTo>
                    <a:pt x="351584" y="138363"/>
                    <a:pt x="352727" y="138648"/>
                    <a:pt x="353870" y="138934"/>
                  </a:cubicBezTo>
                  <a:cubicBezTo>
                    <a:pt x="360441" y="140362"/>
                    <a:pt x="367297" y="141791"/>
                    <a:pt x="374154" y="143219"/>
                  </a:cubicBezTo>
                  <a:cubicBezTo>
                    <a:pt x="374725" y="143219"/>
                    <a:pt x="375297" y="143505"/>
                    <a:pt x="376154" y="143505"/>
                  </a:cubicBezTo>
                  <a:cubicBezTo>
                    <a:pt x="383296" y="144933"/>
                    <a:pt x="390438" y="146362"/>
                    <a:pt x="397581" y="148076"/>
                  </a:cubicBezTo>
                  <a:cubicBezTo>
                    <a:pt x="399295" y="148362"/>
                    <a:pt x="401295" y="148933"/>
                    <a:pt x="403009" y="149219"/>
                  </a:cubicBezTo>
                  <a:cubicBezTo>
                    <a:pt x="410151" y="150647"/>
                    <a:pt x="417579" y="152076"/>
                    <a:pt x="425007" y="153790"/>
                  </a:cubicBezTo>
                  <a:cubicBezTo>
                    <a:pt x="426150" y="154076"/>
                    <a:pt x="427578" y="154361"/>
                    <a:pt x="429007" y="154647"/>
                  </a:cubicBezTo>
                  <a:cubicBezTo>
                    <a:pt x="435863" y="156075"/>
                    <a:pt x="443005" y="157504"/>
                    <a:pt x="450148" y="158932"/>
                  </a:cubicBezTo>
                  <a:cubicBezTo>
                    <a:pt x="451290" y="159218"/>
                    <a:pt x="452433" y="159504"/>
                    <a:pt x="453862" y="159504"/>
                  </a:cubicBezTo>
                  <a:cubicBezTo>
                    <a:pt x="461575" y="160932"/>
                    <a:pt x="469003" y="162361"/>
                    <a:pt x="476717" y="163789"/>
                  </a:cubicBezTo>
                  <a:cubicBezTo>
                    <a:pt x="478717" y="164075"/>
                    <a:pt x="480717" y="164646"/>
                    <a:pt x="482716" y="164932"/>
                  </a:cubicBezTo>
                  <a:cubicBezTo>
                    <a:pt x="490430" y="166360"/>
                    <a:pt x="498144" y="167789"/>
                    <a:pt x="506143" y="169217"/>
                  </a:cubicBezTo>
                  <a:cubicBezTo>
                    <a:pt x="507572" y="169503"/>
                    <a:pt x="508714" y="169789"/>
                    <a:pt x="510143" y="170074"/>
                  </a:cubicBezTo>
                  <a:cubicBezTo>
                    <a:pt x="517285" y="171503"/>
                    <a:pt x="524427" y="172645"/>
                    <a:pt x="531570" y="173788"/>
                  </a:cubicBezTo>
                  <a:cubicBezTo>
                    <a:pt x="533284" y="174074"/>
                    <a:pt x="534998" y="174360"/>
                    <a:pt x="536712" y="174645"/>
                  </a:cubicBezTo>
                  <a:cubicBezTo>
                    <a:pt x="544426" y="176074"/>
                    <a:pt x="552425" y="177502"/>
                    <a:pt x="560139" y="178645"/>
                  </a:cubicBezTo>
                  <a:cubicBezTo>
                    <a:pt x="562139" y="178931"/>
                    <a:pt x="564424" y="179216"/>
                    <a:pt x="566424" y="179788"/>
                  </a:cubicBezTo>
                  <a:cubicBezTo>
                    <a:pt x="574423" y="181216"/>
                    <a:pt x="582423" y="182359"/>
                    <a:pt x="590422" y="183787"/>
                  </a:cubicBezTo>
                  <a:cubicBezTo>
                    <a:pt x="591565" y="184073"/>
                    <a:pt x="592708" y="184073"/>
                    <a:pt x="593850" y="184359"/>
                  </a:cubicBezTo>
                  <a:cubicBezTo>
                    <a:pt x="601278" y="185502"/>
                    <a:pt x="608421" y="186644"/>
                    <a:pt x="615849" y="187787"/>
                  </a:cubicBezTo>
                  <a:cubicBezTo>
                    <a:pt x="617848" y="188073"/>
                    <a:pt x="619848" y="188358"/>
                    <a:pt x="621848" y="188644"/>
                  </a:cubicBezTo>
                  <a:cubicBezTo>
                    <a:pt x="629847" y="189787"/>
                    <a:pt x="637561" y="190930"/>
                    <a:pt x="645561" y="192072"/>
                  </a:cubicBezTo>
                  <a:cubicBezTo>
                    <a:pt x="647560" y="192358"/>
                    <a:pt x="649560" y="192644"/>
                    <a:pt x="651560" y="192930"/>
                  </a:cubicBezTo>
                  <a:cubicBezTo>
                    <a:pt x="659274" y="194072"/>
                    <a:pt x="666987" y="195215"/>
                    <a:pt x="674701" y="196072"/>
                  </a:cubicBezTo>
                  <a:cubicBezTo>
                    <a:pt x="675558" y="196072"/>
                    <a:pt x="676129" y="196358"/>
                    <a:pt x="676987" y="196358"/>
                  </a:cubicBezTo>
                  <a:cubicBezTo>
                    <a:pt x="684986" y="197501"/>
                    <a:pt x="692699" y="198358"/>
                    <a:pt x="700413" y="199215"/>
                  </a:cubicBezTo>
                  <a:cubicBezTo>
                    <a:pt x="702413" y="199500"/>
                    <a:pt x="704127" y="199786"/>
                    <a:pt x="706127" y="199786"/>
                  </a:cubicBezTo>
                  <a:cubicBezTo>
                    <a:pt x="713841" y="200643"/>
                    <a:pt x="721554" y="201500"/>
                    <a:pt x="729268" y="202357"/>
                  </a:cubicBezTo>
                  <a:cubicBezTo>
                    <a:pt x="730982" y="202643"/>
                    <a:pt x="732696" y="202643"/>
                    <a:pt x="734411" y="202929"/>
                  </a:cubicBezTo>
                  <a:cubicBezTo>
                    <a:pt x="741553" y="203786"/>
                    <a:pt x="748695" y="204357"/>
                    <a:pt x="755837" y="204929"/>
                  </a:cubicBezTo>
                  <a:cubicBezTo>
                    <a:pt x="756694" y="204929"/>
                    <a:pt x="757551" y="205214"/>
                    <a:pt x="758694" y="205214"/>
                  </a:cubicBezTo>
                  <a:cubicBezTo>
                    <a:pt x="766408" y="205786"/>
                    <a:pt x="773836" y="206643"/>
                    <a:pt x="781264" y="207214"/>
                  </a:cubicBezTo>
                  <a:cubicBezTo>
                    <a:pt x="782978" y="207214"/>
                    <a:pt x="784978" y="207500"/>
                    <a:pt x="786692" y="207500"/>
                  </a:cubicBezTo>
                  <a:cubicBezTo>
                    <a:pt x="794120" y="208071"/>
                    <a:pt x="801262" y="208642"/>
                    <a:pt x="808404" y="208928"/>
                  </a:cubicBezTo>
                  <a:cubicBezTo>
                    <a:pt x="809833" y="208928"/>
                    <a:pt x="810976" y="208928"/>
                    <a:pt x="812404" y="209214"/>
                  </a:cubicBezTo>
                  <a:cubicBezTo>
                    <a:pt x="818975" y="209500"/>
                    <a:pt x="825546" y="209785"/>
                    <a:pt x="832117" y="210071"/>
                  </a:cubicBezTo>
                  <a:cubicBezTo>
                    <a:pt x="833260" y="210071"/>
                    <a:pt x="834402" y="210071"/>
                    <a:pt x="835259" y="210071"/>
                  </a:cubicBezTo>
                  <a:cubicBezTo>
                    <a:pt x="842116" y="210357"/>
                    <a:pt x="848973" y="210357"/>
                    <a:pt x="855543" y="210642"/>
                  </a:cubicBezTo>
                  <a:cubicBezTo>
                    <a:pt x="856972" y="210642"/>
                    <a:pt x="858686" y="210642"/>
                    <a:pt x="860114" y="210642"/>
                  </a:cubicBezTo>
                  <a:cubicBezTo>
                    <a:pt x="866685" y="210642"/>
                    <a:pt x="873256" y="210642"/>
                    <a:pt x="879827" y="210642"/>
                  </a:cubicBezTo>
                  <a:cubicBezTo>
                    <a:pt x="880684" y="210642"/>
                    <a:pt x="881541" y="210642"/>
                    <a:pt x="882399" y="210642"/>
                  </a:cubicBezTo>
                  <a:cubicBezTo>
                    <a:pt x="888398" y="210642"/>
                    <a:pt x="894112" y="210357"/>
                    <a:pt x="899825" y="210071"/>
                  </a:cubicBezTo>
                  <a:cubicBezTo>
                    <a:pt x="900968" y="210071"/>
                    <a:pt x="902111" y="210071"/>
                    <a:pt x="902968" y="209785"/>
                  </a:cubicBezTo>
                  <a:cubicBezTo>
                    <a:pt x="908968" y="209500"/>
                    <a:pt x="914682" y="208928"/>
                    <a:pt x="920110" y="208357"/>
                  </a:cubicBezTo>
                  <a:cubicBezTo>
                    <a:pt x="921252" y="208357"/>
                    <a:pt x="922395" y="208071"/>
                    <a:pt x="923824" y="208071"/>
                  </a:cubicBezTo>
                  <a:cubicBezTo>
                    <a:pt x="929537" y="207500"/>
                    <a:pt x="934966" y="206928"/>
                    <a:pt x="940108" y="206071"/>
                  </a:cubicBezTo>
                  <a:cubicBezTo>
                    <a:pt x="940394" y="206071"/>
                    <a:pt x="940965" y="206071"/>
                    <a:pt x="941251" y="205786"/>
                  </a:cubicBezTo>
                  <a:cubicBezTo>
                    <a:pt x="946108" y="204929"/>
                    <a:pt x="950964" y="204071"/>
                    <a:pt x="955535" y="203214"/>
                  </a:cubicBezTo>
                  <a:cubicBezTo>
                    <a:pt x="956392" y="202929"/>
                    <a:pt x="957249" y="202929"/>
                    <a:pt x="958392" y="202643"/>
                  </a:cubicBezTo>
                  <a:cubicBezTo>
                    <a:pt x="962963" y="201500"/>
                    <a:pt x="967534" y="200643"/>
                    <a:pt x="971534" y="199215"/>
                  </a:cubicBezTo>
                  <a:cubicBezTo>
                    <a:pt x="972391" y="198929"/>
                    <a:pt x="973248" y="198643"/>
                    <a:pt x="974105" y="198358"/>
                  </a:cubicBezTo>
                  <a:cubicBezTo>
                    <a:pt x="978391" y="196929"/>
                    <a:pt x="982390" y="195786"/>
                    <a:pt x="986390" y="194072"/>
                  </a:cubicBezTo>
                  <a:cubicBezTo>
                    <a:pt x="1150091" y="126649"/>
                    <a:pt x="1138949" y="196072"/>
                    <a:pt x="1138949" y="196072"/>
                  </a:cubicBezTo>
                  <a:cubicBezTo>
                    <a:pt x="1142949" y="202072"/>
                    <a:pt x="1147520" y="208071"/>
                    <a:pt x="1152091" y="214356"/>
                  </a:cubicBezTo>
                  <a:cubicBezTo>
                    <a:pt x="1152662" y="214928"/>
                    <a:pt x="1153234" y="215785"/>
                    <a:pt x="1153805" y="216356"/>
                  </a:cubicBezTo>
                  <a:cubicBezTo>
                    <a:pt x="1158090" y="222070"/>
                    <a:pt x="1162947" y="227784"/>
                    <a:pt x="1167804" y="233212"/>
                  </a:cubicBezTo>
                  <a:cubicBezTo>
                    <a:pt x="1168661" y="234069"/>
                    <a:pt x="1169518" y="235212"/>
                    <a:pt x="1170375" y="236069"/>
                  </a:cubicBezTo>
                  <a:cubicBezTo>
                    <a:pt x="1175232" y="241497"/>
                    <a:pt x="1180374" y="246925"/>
                    <a:pt x="1185517" y="252353"/>
                  </a:cubicBezTo>
                  <a:cubicBezTo>
                    <a:pt x="1186374" y="253210"/>
                    <a:pt x="1187517" y="254353"/>
                    <a:pt x="1188374" y="255210"/>
                  </a:cubicBezTo>
                  <a:cubicBezTo>
                    <a:pt x="1193802" y="260638"/>
                    <a:pt x="1199230" y="266066"/>
                    <a:pt x="1205229" y="271495"/>
                  </a:cubicBezTo>
                  <a:cubicBezTo>
                    <a:pt x="1206086" y="272352"/>
                    <a:pt x="1206943" y="272923"/>
                    <a:pt x="1207801" y="273780"/>
                  </a:cubicBezTo>
                  <a:cubicBezTo>
                    <a:pt x="1213800" y="279208"/>
                    <a:pt x="1220085" y="284922"/>
                    <a:pt x="1226656" y="290350"/>
                  </a:cubicBezTo>
                  <a:cubicBezTo>
                    <a:pt x="1226942" y="290636"/>
                    <a:pt x="1226942" y="290636"/>
                    <a:pt x="1227228" y="290922"/>
                  </a:cubicBezTo>
                  <a:cubicBezTo>
                    <a:pt x="1233513" y="296350"/>
                    <a:pt x="1240370" y="301778"/>
                    <a:pt x="1246940" y="306920"/>
                  </a:cubicBezTo>
                  <a:cubicBezTo>
                    <a:pt x="1247797" y="307492"/>
                    <a:pt x="1248655" y="308063"/>
                    <a:pt x="1249226" y="308920"/>
                  </a:cubicBezTo>
                  <a:cubicBezTo>
                    <a:pt x="1255797" y="314063"/>
                    <a:pt x="1262653" y="319205"/>
                    <a:pt x="1269510" y="324062"/>
                  </a:cubicBezTo>
                  <a:cubicBezTo>
                    <a:pt x="1270653" y="324919"/>
                    <a:pt x="1272081" y="325776"/>
                    <a:pt x="1273224" y="326919"/>
                  </a:cubicBezTo>
                  <a:cubicBezTo>
                    <a:pt x="1280081" y="331775"/>
                    <a:pt x="1286937" y="336632"/>
                    <a:pt x="1293794" y="341489"/>
                  </a:cubicBezTo>
                  <a:cubicBezTo>
                    <a:pt x="1295222" y="342346"/>
                    <a:pt x="1296651" y="343203"/>
                    <a:pt x="1297793" y="344346"/>
                  </a:cubicBezTo>
                  <a:cubicBezTo>
                    <a:pt x="1304936" y="349203"/>
                    <a:pt x="1312078" y="353774"/>
                    <a:pt x="1319220" y="358630"/>
                  </a:cubicBezTo>
                  <a:cubicBezTo>
                    <a:pt x="1320363" y="359487"/>
                    <a:pt x="1321791" y="360059"/>
                    <a:pt x="1322934" y="360916"/>
                  </a:cubicBezTo>
                  <a:cubicBezTo>
                    <a:pt x="1330362" y="365773"/>
                    <a:pt x="1338076" y="370629"/>
                    <a:pt x="1345789" y="375200"/>
                  </a:cubicBezTo>
                  <a:cubicBezTo>
                    <a:pt x="1346361" y="375486"/>
                    <a:pt x="1346932" y="375772"/>
                    <a:pt x="1347504" y="376343"/>
                  </a:cubicBezTo>
                  <a:cubicBezTo>
                    <a:pt x="1355217" y="380914"/>
                    <a:pt x="1362645" y="385485"/>
                    <a:pt x="1370359" y="390056"/>
                  </a:cubicBezTo>
                  <a:cubicBezTo>
                    <a:pt x="1371502" y="390628"/>
                    <a:pt x="1372359" y="391199"/>
                    <a:pt x="1373501" y="391771"/>
                  </a:cubicBezTo>
                  <a:cubicBezTo>
                    <a:pt x="1381215" y="396342"/>
                    <a:pt x="1388929" y="400627"/>
                    <a:pt x="1396928" y="404912"/>
                  </a:cubicBezTo>
                  <a:cubicBezTo>
                    <a:pt x="1398357" y="405769"/>
                    <a:pt x="1400071" y="406626"/>
                    <a:pt x="1401499" y="407484"/>
                  </a:cubicBezTo>
                  <a:cubicBezTo>
                    <a:pt x="1409213" y="411769"/>
                    <a:pt x="1416927" y="415769"/>
                    <a:pt x="1424640" y="419768"/>
                  </a:cubicBezTo>
                  <a:cubicBezTo>
                    <a:pt x="1426354" y="420625"/>
                    <a:pt x="1428069" y="421482"/>
                    <a:pt x="1429497" y="422340"/>
                  </a:cubicBezTo>
                  <a:cubicBezTo>
                    <a:pt x="1437211" y="426339"/>
                    <a:pt x="1444924" y="430339"/>
                    <a:pt x="1452638" y="434339"/>
                  </a:cubicBezTo>
                  <a:cubicBezTo>
                    <a:pt x="1454066" y="435196"/>
                    <a:pt x="1455781" y="435767"/>
                    <a:pt x="1457209" y="436624"/>
                  </a:cubicBezTo>
                  <a:cubicBezTo>
                    <a:pt x="1465208" y="440624"/>
                    <a:pt x="1473208" y="444623"/>
                    <a:pt x="1481207" y="448623"/>
                  </a:cubicBezTo>
                  <a:cubicBezTo>
                    <a:pt x="1482064" y="449194"/>
                    <a:pt x="1482921" y="449480"/>
                    <a:pt x="1484064" y="450052"/>
                  </a:cubicBezTo>
                  <a:cubicBezTo>
                    <a:pt x="1491778" y="453766"/>
                    <a:pt x="1499777" y="457480"/>
                    <a:pt x="1507491" y="461193"/>
                  </a:cubicBezTo>
                  <a:cubicBezTo>
                    <a:pt x="1508633" y="461765"/>
                    <a:pt x="1509776" y="462336"/>
                    <a:pt x="1510919" y="462622"/>
                  </a:cubicBezTo>
                  <a:cubicBezTo>
                    <a:pt x="1518918" y="466336"/>
                    <a:pt x="1526632" y="469764"/>
                    <a:pt x="1534631" y="473478"/>
                  </a:cubicBezTo>
                  <a:cubicBezTo>
                    <a:pt x="1536346" y="474335"/>
                    <a:pt x="1537774" y="474907"/>
                    <a:pt x="1539488" y="475764"/>
                  </a:cubicBezTo>
                  <a:cubicBezTo>
                    <a:pt x="1547202" y="479192"/>
                    <a:pt x="1554630" y="482620"/>
                    <a:pt x="1562343" y="485763"/>
                  </a:cubicBezTo>
                  <a:cubicBezTo>
                    <a:pt x="1564057" y="486620"/>
                    <a:pt x="1565772" y="487191"/>
                    <a:pt x="1567486" y="488048"/>
                  </a:cubicBezTo>
                  <a:cubicBezTo>
                    <a:pt x="1574914" y="491191"/>
                    <a:pt x="1582342" y="494619"/>
                    <a:pt x="1589770" y="497762"/>
                  </a:cubicBezTo>
                  <a:cubicBezTo>
                    <a:pt x="1591484" y="498333"/>
                    <a:pt x="1592912" y="499190"/>
                    <a:pt x="1594627" y="499762"/>
                  </a:cubicBezTo>
                  <a:cubicBezTo>
                    <a:pt x="1602054" y="502904"/>
                    <a:pt x="1609768" y="506047"/>
                    <a:pt x="1617196" y="509190"/>
                  </a:cubicBezTo>
                  <a:cubicBezTo>
                    <a:pt x="1616910" y="508904"/>
                    <a:pt x="1618053" y="509475"/>
                    <a:pt x="1618910" y="509761"/>
                  </a:cubicBezTo>
                  <a:close/>
                </a:path>
              </a:pathLst>
            </a:custGeom>
            <a:solidFill>
              <a:srgbClr val="2A3E33">
                <a:alpha val="94000"/>
              </a:srgbClr>
            </a:solidFill>
            <a:ln w="28507"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2A0E429D-7D51-42D7-BBF3-E02C4792B62C}"/>
                </a:ext>
              </a:extLst>
            </p:cNvPr>
            <p:cNvSpPr/>
            <p:nvPr/>
          </p:nvSpPr>
          <p:spPr>
            <a:xfrm>
              <a:off x="7230262" y="3534411"/>
              <a:ext cx="1249613" cy="709946"/>
            </a:xfrm>
            <a:custGeom>
              <a:avLst/>
              <a:gdLst>
                <a:gd name="connsiteX0" fmla="*/ 1249613 w 1249613"/>
                <a:gd name="connsiteY0" fmla="*/ 376259 h 709946"/>
                <a:gd name="connsiteX1" fmla="*/ 1133051 w 1249613"/>
                <a:gd name="connsiteY1" fmla="*/ 458538 h 709946"/>
                <a:gd name="connsiteX2" fmla="*/ 1124766 w 1249613"/>
                <a:gd name="connsiteY2" fmla="*/ 435112 h 709946"/>
                <a:gd name="connsiteX3" fmla="*/ 750796 w 1249613"/>
                <a:gd name="connsiteY3" fmla="*/ 424827 h 709946"/>
                <a:gd name="connsiteX4" fmla="*/ 695944 w 1249613"/>
                <a:gd name="connsiteY4" fmla="*/ 122851 h 709946"/>
                <a:gd name="connsiteX5" fmla="*/ 615379 w 1249613"/>
                <a:gd name="connsiteY5" fmla="*/ 336834 h 709946"/>
                <a:gd name="connsiteX6" fmla="*/ 704229 w 1249613"/>
                <a:gd name="connsiteY6" fmla="*/ 532247 h 709946"/>
                <a:gd name="connsiteX7" fmla="*/ 796793 w 1249613"/>
                <a:gd name="connsiteY7" fmla="*/ 547103 h 709946"/>
                <a:gd name="connsiteX8" fmla="*/ 865644 w 1249613"/>
                <a:gd name="connsiteY8" fmla="*/ 546817 h 709946"/>
                <a:gd name="connsiteX9" fmla="*/ 825933 w 1249613"/>
                <a:gd name="connsiteY9" fmla="*/ 581386 h 709946"/>
                <a:gd name="connsiteX10" fmla="*/ 803935 w 1249613"/>
                <a:gd name="connsiteY10" fmla="*/ 584528 h 709946"/>
                <a:gd name="connsiteX11" fmla="*/ 555669 w 1249613"/>
                <a:gd name="connsiteY11" fmla="*/ 533389 h 709946"/>
                <a:gd name="connsiteX12" fmla="*/ 564526 w 1249613"/>
                <a:gd name="connsiteY12" fmla="*/ 274839 h 709946"/>
                <a:gd name="connsiteX13" fmla="*/ 575953 w 1249613"/>
                <a:gd name="connsiteY13" fmla="*/ 210273 h 709946"/>
                <a:gd name="connsiteX14" fmla="*/ 607094 w 1249613"/>
                <a:gd name="connsiteY14" fmla="*/ 99139 h 709946"/>
                <a:gd name="connsiteX15" fmla="*/ 589666 w 1249613"/>
                <a:gd name="connsiteY15" fmla="*/ 23716 h 709946"/>
                <a:gd name="connsiteX16" fmla="*/ 591666 w 1249613"/>
                <a:gd name="connsiteY16" fmla="*/ 108281 h 709946"/>
                <a:gd name="connsiteX17" fmla="*/ 565954 w 1249613"/>
                <a:gd name="connsiteY17" fmla="*/ 159991 h 709946"/>
                <a:gd name="connsiteX18" fmla="*/ 560240 w 1249613"/>
                <a:gd name="connsiteY18" fmla="*/ 123423 h 709946"/>
                <a:gd name="connsiteX19" fmla="*/ 529671 w 1249613"/>
                <a:gd name="connsiteY19" fmla="*/ 4 h 709946"/>
                <a:gd name="connsiteX20" fmla="*/ 532814 w 1249613"/>
                <a:gd name="connsiteY20" fmla="*/ 248841 h 709946"/>
                <a:gd name="connsiteX21" fmla="*/ 464248 w 1249613"/>
                <a:gd name="connsiteY21" fmla="*/ 570244 h 709946"/>
                <a:gd name="connsiteX22" fmla="*/ 0 w 1249613"/>
                <a:gd name="connsiteY22" fmla="*/ 595670 h 709946"/>
                <a:gd name="connsiteX23" fmla="*/ 247980 w 1249613"/>
                <a:gd name="connsiteY23" fmla="*/ 630524 h 709946"/>
                <a:gd name="connsiteX24" fmla="*/ 464534 w 1249613"/>
                <a:gd name="connsiteY24" fmla="*/ 639095 h 709946"/>
                <a:gd name="connsiteX25" fmla="*/ 695372 w 1249613"/>
                <a:gd name="connsiteY25" fmla="*/ 607383 h 709946"/>
                <a:gd name="connsiteX26" fmla="*/ 815934 w 1249613"/>
                <a:gd name="connsiteY26" fmla="*/ 709947 h 709946"/>
                <a:gd name="connsiteX27" fmla="*/ 1135908 w 1249613"/>
                <a:gd name="connsiteY27" fmla="*/ 626239 h 709946"/>
                <a:gd name="connsiteX28" fmla="*/ 1249613 w 1249613"/>
                <a:gd name="connsiteY28" fmla="*/ 376259 h 70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49613" h="709946">
                  <a:moveTo>
                    <a:pt x="1249613" y="376259"/>
                  </a:moveTo>
                  <a:cubicBezTo>
                    <a:pt x="1210188" y="403400"/>
                    <a:pt x="1172762" y="431969"/>
                    <a:pt x="1133051" y="458538"/>
                  </a:cubicBezTo>
                  <a:cubicBezTo>
                    <a:pt x="1132194" y="449682"/>
                    <a:pt x="1129623" y="441683"/>
                    <a:pt x="1124766" y="435112"/>
                  </a:cubicBezTo>
                  <a:cubicBezTo>
                    <a:pt x="1075056" y="364832"/>
                    <a:pt x="856788" y="514534"/>
                    <a:pt x="750796" y="424827"/>
                  </a:cubicBezTo>
                  <a:cubicBezTo>
                    <a:pt x="654518" y="343405"/>
                    <a:pt x="729941" y="129994"/>
                    <a:pt x="695944" y="122851"/>
                  </a:cubicBezTo>
                  <a:cubicBezTo>
                    <a:pt x="671374" y="117709"/>
                    <a:pt x="611950" y="223700"/>
                    <a:pt x="615379" y="336834"/>
                  </a:cubicBezTo>
                  <a:cubicBezTo>
                    <a:pt x="615664" y="345690"/>
                    <a:pt x="621664" y="497107"/>
                    <a:pt x="704229" y="532247"/>
                  </a:cubicBezTo>
                  <a:cubicBezTo>
                    <a:pt x="726798" y="541674"/>
                    <a:pt x="765081" y="547103"/>
                    <a:pt x="796793" y="547103"/>
                  </a:cubicBezTo>
                  <a:cubicBezTo>
                    <a:pt x="836504" y="547103"/>
                    <a:pt x="862216" y="539103"/>
                    <a:pt x="865644" y="546817"/>
                  </a:cubicBezTo>
                  <a:cubicBezTo>
                    <a:pt x="869072" y="554531"/>
                    <a:pt x="845646" y="567387"/>
                    <a:pt x="825933" y="581386"/>
                  </a:cubicBezTo>
                  <a:cubicBezTo>
                    <a:pt x="818791" y="582528"/>
                    <a:pt x="811363" y="583385"/>
                    <a:pt x="803935" y="584528"/>
                  </a:cubicBezTo>
                  <a:cubicBezTo>
                    <a:pt x="752225" y="590528"/>
                    <a:pt x="601094" y="607098"/>
                    <a:pt x="555669" y="533389"/>
                  </a:cubicBezTo>
                  <a:cubicBezTo>
                    <a:pt x="532814" y="496535"/>
                    <a:pt x="543385" y="422541"/>
                    <a:pt x="564526" y="274839"/>
                  </a:cubicBezTo>
                  <a:cubicBezTo>
                    <a:pt x="568811" y="245698"/>
                    <a:pt x="570811" y="230557"/>
                    <a:pt x="575953" y="210273"/>
                  </a:cubicBezTo>
                  <a:cubicBezTo>
                    <a:pt x="590524" y="151135"/>
                    <a:pt x="605665" y="138279"/>
                    <a:pt x="607094" y="99139"/>
                  </a:cubicBezTo>
                  <a:cubicBezTo>
                    <a:pt x="608522" y="55714"/>
                    <a:pt x="591381" y="23431"/>
                    <a:pt x="589666" y="23716"/>
                  </a:cubicBezTo>
                  <a:cubicBezTo>
                    <a:pt x="587952" y="24002"/>
                    <a:pt x="601951" y="61999"/>
                    <a:pt x="591666" y="108281"/>
                  </a:cubicBezTo>
                  <a:cubicBezTo>
                    <a:pt x="585953" y="134279"/>
                    <a:pt x="572811" y="161420"/>
                    <a:pt x="565954" y="159991"/>
                  </a:cubicBezTo>
                  <a:cubicBezTo>
                    <a:pt x="560812" y="158848"/>
                    <a:pt x="561383" y="140850"/>
                    <a:pt x="560240" y="123423"/>
                  </a:cubicBezTo>
                  <a:cubicBezTo>
                    <a:pt x="557098" y="58285"/>
                    <a:pt x="535385" y="-567"/>
                    <a:pt x="529671" y="4"/>
                  </a:cubicBezTo>
                  <a:cubicBezTo>
                    <a:pt x="521958" y="861"/>
                    <a:pt x="541670" y="112566"/>
                    <a:pt x="532814" y="248841"/>
                  </a:cubicBezTo>
                  <a:cubicBezTo>
                    <a:pt x="520815" y="429112"/>
                    <a:pt x="514815" y="519391"/>
                    <a:pt x="464248" y="570244"/>
                  </a:cubicBezTo>
                  <a:cubicBezTo>
                    <a:pt x="385112" y="649951"/>
                    <a:pt x="273406" y="591956"/>
                    <a:pt x="0" y="595670"/>
                  </a:cubicBezTo>
                  <a:cubicBezTo>
                    <a:pt x="48853" y="609669"/>
                    <a:pt x="129418" y="618240"/>
                    <a:pt x="247980" y="630524"/>
                  </a:cubicBezTo>
                  <a:cubicBezTo>
                    <a:pt x="331116" y="639381"/>
                    <a:pt x="386826" y="645095"/>
                    <a:pt x="464534" y="639095"/>
                  </a:cubicBezTo>
                  <a:cubicBezTo>
                    <a:pt x="607665" y="627668"/>
                    <a:pt x="628806" y="591099"/>
                    <a:pt x="695372" y="607383"/>
                  </a:cubicBezTo>
                  <a:cubicBezTo>
                    <a:pt x="757939" y="622811"/>
                    <a:pt x="789936" y="667379"/>
                    <a:pt x="815934" y="709947"/>
                  </a:cubicBezTo>
                  <a:cubicBezTo>
                    <a:pt x="939924" y="682235"/>
                    <a:pt x="1064200" y="647380"/>
                    <a:pt x="1135908" y="626239"/>
                  </a:cubicBezTo>
                  <a:cubicBezTo>
                    <a:pt x="1187047" y="554245"/>
                    <a:pt x="1230472" y="465966"/>
                    <a:pt x="1249613" y="376259"/>
                  </a:cubicBezTo>
                  <a:close/>
                </a:path>
              </a:pathLst>
            </a:custGeom>
            <a:solidFill>
              <a:srgbClr val="2A3E33">
                <a:alpha val="94000"/>
              </a:srgbClr>
            </a:solidFill>
            <a:ln w="28507"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3E66D16C-0244-4D9B-B42F-490B69D53C75}"/>
                </a:ext>
              </a:extLst>
            </p:cNvPr>
            <p:cNvSpPr/>
            <p:nvPr/>
          </p:nvSpPr>
          <p:spPr>
            <a:xfrm>
              <a:off x="7868435" y="3604712"/>
              <a:ext cx="644382" cy="731026"/>
            </a:xfrm>
            <a:custGeom>
              <a:avLst/>
              <a:gdLst>
                <a:gd name="connsiteX0" fmla="*/ 58628 w 644382"/>
                <a:gd name="connsiteY0" fmla="*/ 268 h 731026"/>
                <a:gd name="connsiteX1" fmla="*/ 116909 w 644382"/>
                <a:gd name="connsiteY1" fmla="*/ 115116 h 731026"/>
                <a:gd name="connsiteX2" fmla="*/ 236327 w 644382"/>
                <a:gd name="connsiteY2" fmla="*/ 269675 h 731026"/>
                <a:gd name="connsiteX3" fmla="*/ 644009 w 644382"/>
                <a:gd name="connsiteY3" fmla="*/ 359954 h 731026"/>
                <a:gd name="connsiteX4" fmla="*/ 297465 w 644382"/>
                <a:gd name="connsiteY4" fmla="*/ 692498 h 731026"/>
                <a:gd name="connsiteX5" fmla="*/ 238613 w 644382"/>
                <a:gd name="connsiteY5" fmla="*/ 695641 h 731026"/>
                <a:gd name="connsiteX6" fmla="*/ 41486 w 644382"/>
                <a:gd name="connsiteY6" fmla="*/ 667071 h 731026"/>
                <a:gd name="connsiteX7" fmla="*/ 237756 w 644382"/>
                <a:gd name="connsiteY7" fmla="*/ 626503 h 731026"/>
                <a:gd name="connsiteX8" fmla="*/ 312893 w 644382"/>
                <a:gd name="connsiteY8" fmla="*/ 481944 h 731026"/>
                <a:gd name="connsiteX9" fmla="*/ 407171 w 644382"/>
                <a:gd name="connsiteY9" fmla="*/ 401664 h 731026"/>
                <a:gd name="connsiteX10" fmla="*/ 111195 w 644382"/>
                <a:gd name="connsiteY10" fmla="*/ 443090 h 731026"/>
                <a:gd name="connsiteX11" fmla="*/ 14060 w 644382"/>
                <a:gd name="connsiteY11" fmla="*/ 130258 h 731026"/>
                <a:gd name="connsiteX12" fmla="*/ 58628 w 644382"/>
                <a:gd name="connsiteY12" fmla="*/ 268 h 73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382" h="731026">
                  <a:moveTo>
                    <a:pt x="58628" y="268"/>
                  </a:moveTo>
                  <a:cubicBezTo>
                    <a:pt x="58628" y="268"/>
                    <a:pt x="87482" y="-11159"/>
                    <a:pt x="116909" y="115116"/>
                  </a:cubicBezTo>
                  <a:cubicBezTo>
                    <a:pt x="146335" y="241392"/>
                    <a:pt x="154334" y="267104"/>
                    <a:pt x="236327" y="269675"/>
                  </a:cubicBezTo>
                  <a:cubicBezTo>
                    <a:pt x="318321" y="271961"/>
                    <a:pt x="638866" y="261961"/>
                    <a:pt x="644009" y="359954"/>
                  </a:cubicBezTo>
                  <a:cubicBezTo>
                    <a:pt x="649151" y="457946"/>
                    <a:pt x="604583" y="548795"/>
                    <a:pt x="297465" y="692498"/>
                  </a:cubicBezTo>
                  <a:cubicBezTo>
                    <a:pt x="297465" y="692498"/>
                    <a:pt x="264325" y="684499"/>
                    <a:pt x="238613" y="695641"/>
                  </a:cubicBezTo>
                  <a:cubicBezTo>
                    <a:pt x="212901" y="706783"/>
                    <a:pt x="140050" y="784205"/>
                    <a:pt x="41486" y="667071"/>
                  </a:cubicBezTo>
                  <a:lnTo>
                    <a:pt x="237756" y="626503"/>
                  </a:lnTo>
                  <a:cubicBezTo>
                    <a:pt x="237756" y="626503"/>
                    <a:pt x="217186" y="532797"/>
                    <a:pt x="312893" y="481944"/>
                  </a:cubicBezTo>
                  <a:cubicBezTo>
                    <a:pt x="408599" y="431091"/>
                    <a:pt x="407171" y="401664"/>
                    <a:pt x="407171" y="401664"/>
                  </a:cubicBezTo>
                  <a:cubicBezTo>
                    <a:pt x="407171" y="401664"/>
                    <a:pt x="276610" y="477087"/>
                    <a:pt x="111195" y="443090"/>
                  </a:cubicBezTo>
                  <a:cubicBezTo>
                    <a:pt x="-54506" y="409092"/>
                    <a:pt x="14060" y="130258"/>
                    <a:pt x="14060" y="130258"/>
                  </a:cubicBezTo>
                  <a:cubicBezTo>
                    <a:pt x="14060" y="130258"/>
                    <a:pt x="32058" y="60549"/>
                    <a:pt x="58628" y="268"/>
                  </a:cubicBezTo>
                  <a:close/>
                </a:path>
              </a:pathLst>
            </a:custGeom>
            <a:solidFill>
              <a:srgbClr val="73D927"/>
            </a:solidFill>
            <a:ln w="28507"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3CF88DA8-C5B3-4E58-AE7B-74BCF679FD3B}"/>
                </a:ext>
              </a:extLst>
            </p:cNvPr>
            <p:cNvSpPr/>
            <p:nvPr/>
          </p:nvSpPr>
          <p:spPr>
            <a:xfrm>
              <a:off x="9461435" y="3605432"/>
              <a:ext cx="447125" cy="1058937"/>
            </a:xfrm>
            <a:custGeom>
              <a:avLst/>
              <a:gdLst>
                <a:gd name="connsiteX0" fmla="*/ 428041 w 447125"/>
                <a:gd name="connsiteY0" fmla="*/ 199818 h 1058937"/>
                <a:gd name="connsiteX1" fmla="*/ 438611 w 447125"/>
                <a:gd name="connsiteY1" fmla="*/ 520364 h 1058937"/>
                <a:gd name="connsiteX2" fmla="*/ 409471 w 447125"/>
                <a:gd name="connsiteY2" fmla="*/ 656353 h 1058937"/>
                <a:gd name="connsiteX3" fmla="*/ 365760 w 447125"/>
                <a:gd name="connsiteY3" fmla="*/ 791485 h 1058937"/>
                <a:gd name="connsiteX4" fmla="*/ 301479 w 447125"/>
                <a:gd name="connsiteY4" fmla="*/ 876621 h 1058937"/>
                <a:gd name="connsiteX5" fmla="*/ 244627 w 447125"/>
                <a:gd name="connsiteY5" fmla="*/ 966899 h 1058937"/>
                <a:gd name="connsiteX6" fmla="*/ 222343 w 447125"/>
                <a:gd name="connsiteY6" fmla="*/ 917760 h 1058937"/>
                <a:gd name="connsiteX7" fmla="*/ 168633 w 447125"/>
                <a:gd name="connsiteY7" fmla="*/ 1017752 h 1058937"/>
                <a:gd name="connsiteX8" fmla="*/ 225200 w 447125"/>
                <a:gd name="connsiteY8" fmla="*/ 1040607 h 1058937"/>
                <a:gd name="connsiteX9" fmla="*/ 117780 w 447125"/>
                <a:gd name="connsiteY9" fmla="*/ 1052321 h 1058937"/>
                <a:gd name="connsiteX10" fmla="*/ 361 w 447125"/>
                <a:gd name="connsiteY10" fmla="*/ 874049 h 1058937"/>
                <a:gd name="connsiteX11" fmla="*/ 162062 w 447125"/>
                <a:gd name="connsiteY11" fmla="*/ 648068 h 1058937"/>
                <a:gd name="connsiteX12" fmla="*/ 208344 w 447125"/>
                <a:gd name="connsiteY12" fmla="*/ 306381 h 1058937"/>
                <a:gd name="connsiteX13" fmla="*/ 196345 w 447125"/>
                <a:gd name="connsiteY13" fmla="*/ 75828 h 1058937"/>
                <a:gd name="connsiteX14" fmla="*/ 356332 w 447125"/>
                <a:gd name="connsiteY14" fmla="*/ 406 h 1058937"/>
                <a:gd name="connsiteX15" fmla="*/ 442325 w 447125"/>
                <a:gd name="connsiteY15" fmla="*/ 116111 h 10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7125" h="1058937">
                  <a:moveTo>
                    <a:pt x="428041" y="199818"/>
                  </a:moveTo>
                  <a:cubicBezTo>
                    <a:pt x="428041" y="199818"/>
                    <a:pt x="422327" y="462368"/>
                    <a:pt x="438611" y="520364"/>
                  </a:cubicBezTo>
                  <a:cubicBezTo>
                    <a:pt x="454610" y="578645"/>
                    <a:pt x="449753" y="608357"/>
                    <a:pt x="409471" y="656353"/>
                  </a:cubicBezTo>
                  <a:cubicBezTo>
                    <a:pt x="369474" y="704349"/>
                    <a:pt x="365760" y="791485"/>
                    <a:pt x="365760" y="791485"/>
                  </a:cubicBezTo>
                  <a:cubicBezTo>
                    <a:pt x="365760" y="791485"/>
                    <a:pt x="322049" y="800341"/>
                    <a:pt x="301479" y="876621"/>
                  </a:cubicBezTo>
                  <a:cubicBezTo>
                    <a:pt x="280910" y="953186"/>
                    <a:pt x="244627" y="966899"/>
                    <a:pt x="244627" y="966899"/>
                  </a:cubicBezTo>
                  <a:cubicBezTo>
                    <a:pt x="241770" y="933759"/>
                    <a:pt x="239770" y="922903"/>
                    <a:pt x="222343" y="917760"/>
                  </a:cubicBezTo>
                  <a:cubicBezTo>
                    <a:pt x="204916" y="912618"/>
                    <a:pt x="163205" y="987183"/>
                    <a:pt x="168633" y="1017752"/>
                  </a:cubicBezTo>
                  <a:cubicBezTo>
                    <a:pt x="174061" y="1048321"/>
                    <a:pt x="225200" y="1040607"/>
                    <a:pt x="225200" y="1040607"/>
                  </a:cubicBezTo>
                  <a:cubicBezTo>
                    <a:pt x="225200" y="1040607"/>
                    <a:pt x="183775" y="1072319"/>
                    <a:pt x="117780" y="1052321"/>
                  </a:cubicBezTo>
                  <a:cubicBezTo>
                    <a:pt x="51500" y="1032322"/>
                    <a:pt x="-5067" y="1003467"/>
                    <a:pt x="361" y="874049"/>
                  </a:cubicBezTo>
                  <a:cubicBezTo>
                    <a:pt x="6075" y="744631"/>
                    <a:pt x="162062" y="648068"/>
                    <a:pt x="162062" y="648068"/>
                  </a:cubicBezTo>
                  <a:cubicBezTo>
                    <a:pt x="162062" y="648068"/>
                    <a:pt x="195202" y="434942"/>
                    <a:pt x="208344" y="306381"/>
                  </a:cubicBezTo>
                  <a:cubicBezTo>
                    <a:pt x="221486" y="177820"/>
                    <a:pt x="196345" y="75828"/>
                    <a:pt x="196345" y="75828"/>
                  </a:cubicBezTo>
                  <a:cubicBezTo>
                    <a:pt x="196345" y="75828"/>
                    <a:pt x="169205" y="-6451"/>
                    <a:pt x="356332" y="406"/>
                  </a:cubicBezTo>
                  <a:cubicBezTo>
                    <a:pt x="356332" y="406"/>
                    <a:pt x="396615" y="-1594"/>
                    <a:pt x="442325" y="116111"/>
                  </a:cubicBezTo>
                </a:path>
              </a:pathLst>
            </a:custGeom>
            <a:solidFill>
              <a:srgbClr val="73D927"/>
            </a:solidFill>
            <a:ln w="28507"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D858F4FB-3274-4CE0-A2A0-333E5E10A20E}"/>
                </a:ext>
              </a:extLst>
            </p:cNvPr>
            <p:cNvSpPr/>
            <p:nvPr/>
          </p:nvSpPr>
          <p:spPr>
            <a:xfrm>
              <a:off x="7932205" y="3604981"/>
              <a:ext cx="580065" cy="517386"/>
            </a:xfrm>
            <a:custGeom>
              <a:avLst/>
              <a:gdLst>
                <a:gd name="connsiteX0" fmla="*/ 172557 w 580065"/>
                <a:gd name="connsiteY0" fmla="*/ 269407 h 517386"/>
                <a:gd name="connsiteX1" fmla="*/ 53139 w 580065"/>
                <a:gd name="connsiteY1" fmla="*/ 114848 h 517386"/>
                <a:gd name="connsiteX2" fmla="*/ 0 w 580065"/>
                <a:gd name="connsiteY2" fmla="*/ 0 h 517386"/>
                <a:gd name="connsiteX3" fmla="*/ 29426 w 580065"/>
                <a:gd name="connsiteY3" fmla="*/ 163415 h 517386"/>
                <a:gd name="connsiteX4" fmla="*/ 24569 w 580065"/>
                <a:gd name="connsiteY4" fmla="*/ 308546 h 517386"/>
                <a:gd name="connsiteX5" fmla="*/ 221125 w 580065"/>
                <a:gd name="connsiteY5" fmla="*/ 305690 h 517386"/>
                <a:gd name="connsiteX6" fmla="*/ 416252 w 580065"/>
                <a:gd name="connsiteY6" fmla="*/ 359399 h 517386"/>
                <a:gd name="connsiteX7" fmla="*/ 380255 w 580065"/>
                <a:gd name="connsiteY7" fmla="*/ 393682 h 517386"/>
                <a:gd name="connsiteX8" fmla="*/ 319974 w 580065"/>
                <a:gd name="connsiteY8" fmla="*/ 437393 h 517386"/>
                <a:gd name="connsiteX9" fmla="*/ 224553 w 580065"/>
                <a:gd name="connsiteY9" fmla="*/ 497103 h 517386"/>
                <a:gd name="connsiteX10" fmla="*/ 203126 w 580065"/>
                <a:gd name="connsiteY10" fmla="*/ 517387 h 517386"/>
                <a:gd name="connsiteX11" fmla="*/ 271407 w 580065"/>
                <a:gd name="connsiteY11" fmla="*/ 491389 h 517386"/>
                <a:gd name="connsiteX12" fmla="*/ 408824 w 580065"/>
                <a:gd name="connsiteY12" fmla="*/ 441679 h 517386"/>
                <a:gd name="connsiteX13" fmla="*/ 494817 w 580065"/>
                <a:gd name="connsiteY13" fmla="*/ 393111 h 517386"/>
                <a:gd name="connsiteX14" fmla="*/ 558241 w 580065"/>
                <a:gd name="connsiteY14" fmla="*/ 417680 h 517386"/>
                <a:gd name="connsiteX15" fmla="*/ 573954 w 580065"/>
                <a:gd name="connsiteY15" fmla="*/ 421966 h 517386"/>
                <a:gd name="connsiteX16" fmla="*/ 579667 w 580065"/>
                <a:gd name="connsiteY16" fmla="*/ 359399 h 517386"/>
                <a:gd name="connsiteX17" fmla="*/ 172557 w 580065"/>
                <a:gd name="connsiteY17" fmla="*/ 269407 h 51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0065" h="517386">
                  <a:moveTo>
                    <a:pt x="172557" y="269407"/>
                  </a:moveTo>
                  <a:cubicBezTo>
                    <a:pt x="90564" y="267121"/>
                    <a:pt x="82565" y="241409"/>
                    <a:pt x="53139" y="114848"/>
                  </a:cubicBezTo>
                  <a:cubicBezTo>
                    <a:pt x="31140" y="20570"/>
                    <a:pt x="9428" y="2857"/>
                    <a:pt x="0" y="0"/>
                  </a:cubicBezTo>
                  <a:cubicBezTo>
                    <a:pt x="10856" y="33997"/>
                    <a:pt x="32855" y="79708"/>
                    <a:pt x="29426" y="163415"/>
                  </a:cubicBezTo>
                  <a:cubicBezTo>
                    <a:pt x="26284" y="246837"/>
                    <a:pt x="1143" y="282263"/>
                    <a:pt x="24569" y="308546"/>
                  </a:cubicBezTo>
                  <a:cubicBezTo>
                    <a:pt x="52282" y="339687"/>
                    <a:pt x="104563" y="310261"/>
                    <a:pt x="221125" y="305690"/>
                  </a:cubicBezTo>
                  <a:cubicBezTo>
                    <a:pt x="332830" y="301404"/>
                    <a:pt x="410253" y="321974"/>
                    <a:pt x="416252" y="359399"/>
                  </a:cubicBezTo>
                  <a:cubicBezTo>
                    <a:pt x="418538" y="373113"/>
                    <a:pt x="409110" y="371684"/>
                    <a:pt x="380255" y="393682"/>
                  </a:cubicBezTo>
                  <a:cubicBezTo>
                    <a:pt x="342829" y="422251"/>
                    <a:pt x="330545" y="430251"/>
                    <a:pt x="319974" y="437393"/>
                  </a:cubicBezTo>
                  <a:cubicBezTo>
                    <a:pt x="281691" y="462248"/>
                    <a:pt x="252837" y="482818"/>
                    <a:pt x="224553" y="497103"/>
                  </a:cubicBezTo>
                  <a:cubicBezTo>
                    <a:pt x="216268" y="503673"/>
                    <a:pt x="209126" y="510244"/>
                    <a:pt x="203126" y="517387"/>
                  </a:cubicBezTo>
                  <a:cubicBezTo>
                    <a:pt x="219697" y="510816"/>
                    <a:pt x="242552" y="501959"/>
                    <a:pt x="271407" y="491389"/>
                  </a:cubicBezTo>
                  <a:cubicBezTo>
                    <a:pt x="375113" y="453963"/>
                    <a:pt x="376827" y="461391"/>
                    <a:pt x="408824" y="441679"/>
                  </a:cubicBezTo>
                  <a:cubicBezTo>
                    <a:pt x="452821" y="414538"/>
                    <a:pt x="463677" y="391397"/>
                    <a:pt x="494817" y="393111"/>
                  </a:cubicBezTo>
                  <a:cubicBezTo>
                    <a:pt x="517387" y="394254"/>
                    <a:pt x="522529" y="406824"/>
                    <a:pt x="558241" y="417680"/>
                  </a:cubicBezTo>
                  <a:cubicBezTo>
                    <a:pt x="562526" y="419109"/>
                    <a:pt x="568240" y="420537"/>
                    <a:pt x="573954" y="421966"/>
                  </a:cubicBezTo>
                  <a:cubicBezTo>
                    <a:pt x="579667" y="401110"/>
                    <a:pt x="580810" y="380255"/>
                    <a:pt x="579667" y="359399"/>
                  </a:cubicBezTo>
                  <a:cubicBezTo>
                    <a:pt x="575096" y="261693"/>
                    <a:pt x="254551" y="271692"/>
                    <a:pt x="172557" y="269407"/>
                  </a:cubicBezTo>
                  <a:close/>
                </a:path>
              </a:pathLst>
            </a:custGeom>
            <a:solidFill>
              <a:srgbClr val="85FC2D"/>
            </a:solidFill>
            <a:ln w="28507"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02424F39-EDE7-45E1-BED5-33908C5761C6}"/>
                </a:ext>
              </a:extLst>
            </p:cNvPr>
            <p:cNvSpPr/>
            <p:nvPr/>
          </p:nvSpPr>
          <p:spPr>
            <a:xfrm>
              <a:off x="7909350" y="4079220"/>
              <a:ext cx="554812" cy="256111"/>
            </a:xfrm>
            <a:custGeom>
              <a:avLst/>
              <a:gdLst>
                <a:gd name="connsiteX0" fmla="*/ 554812 w 554812"/>
                <a:gd name="connsiteY0" fmla="*/ 25434 h 256111"/>
                <a:gd name="connsiteX1" fmla="*/ 461391 w 554812"/>
                <a:gd name="connsiteY1" fmla="*/ 2579 h 256111"/>
                <a:gd name="connsiteX2" fmla="*/ 420823 w 554812"/>
                <a:gd name="connsiteY2" fmla="*/ 44004 h 256111"/>
                <a:gd name="connsiteX3" fmla="*/ 227124 w 554812"/>
                <a:gd name="connsiteY3" fmla="*/ 165423 h 256111"/>
                <a:gd name="connsiteX4" fmla="*/ 106849 w 554812"/>
                <a:gd name="connsiteY4" fmla="*/ 217419 h 256111"/>
                <a:gd name="connsiteX5" fmla="*/ 51424 w 554812"/>
                <a:gd name="connsiteY5" fmla="*/ 181707 h 256111"/>
                <a:gd name="connsiteX6" fmla="*/ 0 w 554812"/>
                <a:gd name="connsiteY6" fmla="*/ 192278 h 256111"/>
                <a:gd name="connsiteX7" fmla="*/ 197127 w 554812"/>
                <a:gd name="connsiteY7" fmla="*/ 220847 h 256111"/>
                <a:gd name="connsiteX8" fmla="*/ 255979 w 554812"/>
                <a:gd name="connsiteY8" fmla="*/ 217705 h 256111"/>
                <a:gd name="connsiteX9" fmla="*/ 554812 w 554812"/>
                <a:gd name="connsiteY9" fmla="*/ 25434 h 25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812" h="256111">
                  <a:moveTo>
                    <a:pt x="554812" y="25434"/>
                  </a:moveTo>
                  <a:cubicBezTo>
                    <a:pt x="523386" y="21149"/>
                    <a:pt x="495103" y="-8849"/>
                    <a:pt x="461391" y="2579"/>
                  </a:cubicBezTo>
                  <a:cubicBezTo>
                    <a:pt x="441964" y="9150"/>
                    <a:pt x="435393" y="24292"/>
                    <a:pt x="420823" y="44004"/>
                  </a:cubicBezTo>
                  <a:cubicBezTo>
                    <a:pt x="395682" y="77716"/>
                    <a:pt x="380541" y="79144"/>
                    <a:pt x="227124" y="165423"/>
                  </a:cubicBezTo>
                  <a:cubicBezTo>
                    <a:pt x="140274" y="214276"/>
                    <a:pt x="128561" y="223418"/>
                    <a:pt x="106849" y="217419"/>
                  </a:cubicBezTo>
                  <a:cubicBezTo>
                    <a:pt x="84850" y="211419"/>
                    <a:pt x="70566" y="194849"/>
                    <a:pt x="51424" y="181707"/>
                  </a:cubicBezTo>
                  <a:lnTo>
                    <a:pt x="0" y="192278"/>
                  </a:lnTo>
                  <a:cubicBezTo>
                    <a:pt x="98563" y="309126"/>
                    <a:pt x="171700" y="231989"/>
                    <a:pt x="197127" y="220847"/>
                  </a:cubicBezTo>
                  <a:cubicBezTo>
                    <a:pt x="222839" y="209705"/>
                    <a:pt x="255979" y="217705"/>
                    <a:pt x="255979" y="217705"/>
                  </a:cubicBezTo>
                  <a:cubicBezTo>
                    <a:pt x="418823" y="141996"/>
                    <a:pt x="507959" y="80858"/>
                    <a:pt x="554812" y="25434"/>
                  </a:cubicBezTo>
                  <a:close/>
                </a:path>
              </a:pathLst>
            </a:custGeom>
            <a:solidFill>
              <a:srgbClr val="61B521"/>
            </a:solidFill>
            <a:ln w="28507"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049A1CA4-AEF1-4045-B49B-CBF71D2A9FCF}"/>
                </a:ext>
              </a:extLst>
            </p:cNvPr>
            <p:cNvSpPr/>
            <p:nvPr/>
          </p:nvSpPr>
          <p:spPr>
            <a:xfrm>
              <a:off x="9460843" y="3732970"/>
              <a:ext cx="252519" cy="849359"/>
            </a:xfrm>
            <a:custGeom>
              <a:avLst/>
              <a:gdLst>
                <a:gd name="connsiteX0" fmla="*/ 205508 w 252519"/>
                <a:gd name="connsiteY0" fmla="*/ 0 h 849359"/>
                <a:gd name="connsiteX1" fmla="*/ 208364 w 252519"/>
                <a:gd name="connsiteY1" fmla="*/ 178843 h 849359"/>
                <a:gd name="connsiteX2" fmla="*/ 162082 w 252519"/>
                <a:gd name="connsiteY2" fmla="*/ 520529 h 849359"/>
                <a:gd name="connsiteX3" fmla="*/ 381 w 252519"/>
                <a:gd name="connsiteY3" fmla="*/ 746511 h 849359"/>
                <a:gd name="connsiteX4" fmla="*/ 15237 w 252519"/>
                <a:gd name="connsiteY4" fmla="*/ 849360 h 849359"/>
                <a:gd name="connsiteX5" fmla="*/ 57520 w 252519"/>
                <a:gd name="connsiteY5" fmla="*/ 643948 h 849359"/>
                <a:gd name="connsiteX6" fmla="*/ 158083 w 252519"/>
                <a:gd name="connsiteY6" fmla="*/ 542813 h 849359"/>
                <a:gd name="connsiteX7" fmla="*/ 220649 w 252519"/>
                <a:gd name="connsiteY7" fmla="*/ 470819 h 849359"/>
                <a:gd name="connsiteX8" fmla="*/ 238076 w 252519"/>
                <a:gd name="connsiteY8" fmla="*/ 140560 h 849359"/>
                <a:gd name="connsiteX9" fmla="*/ 248361 w 252519"/>
                <a:gd name="connsiteY9" fmla="*/ 51424 h 849359"/>
                <a:gd name="connsiteX10" fmla="*/ 205508 w 252519"/>
                <a:gd name="connsiteY10" fmla="*/ 0 h 84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519" h="849359">
                  <a:moveTo>
                    <a:pt x="205508" y="0"/>
                  </a:moveTo>
                  <a:cubicBezTo>
                    <a:pt x="210936" y="41997"/>
                    <a:pt x="215792" y="106277"/>
                    <a:pt x="208364" y="178843"/>
                  </a:cubicBezTo>
                  <a:cubicBezTo>
                    <a:pt x="195223" y="307404"/>
                    <a:pt x="162082" y="520529"/>
                    <a:pt x="162082" y="520529"/>
                  </a:cubicBezTo>
                  <a:cubicBezTo>
                    <a:pt x="162082" y="520529"/>
                    <a:pt x="6095" y="617093"/>
                    <a:pt x="381" y="746511"/>
                  </a:cubicBezTo>
                  <a:cubicBezTo>
                    <a:pt x="-1618" y="791936"/>
                    <a:pt x="4381" y="824790"/>
                    <a:pt x="15237" y="849360"/>
                  </a:cubicBezTo>
                  <a:cubicBezTo>
                    <a:pt x="13237" y="795650"/>
                    <a:pt x="4952" y="710514"/>
                    <a:pt x="57520" y="643948"/>
                  </a:cubicBezTo>
                  <a:cubicBezTo>
                    <a:pt x="78089" y="618236"/>
                    <a:pt x="94088" y="612236"/>
                    <a:pt x="158083" y="542813"/>
                  </a:cubicBezTo>
                  <a:cubicBezTo>
                    <a:pt x="195223" y="502245"/>
                    <a:pt x="213792" y="482247"/>
                    <a:pt x="220649" y="470819"/>
                  </a:cubicBezTo>
                  <a:cubicBezTo>
                    <a:pt x="278930" y="373113"/>
                    <a:pt x="198937" y="301118"/>
                    <a:pt x="238076" y="140560"/>
                  </a:cubicBezTo>
                  <a:cubicBezTo>
                    <a:pt x="247790" y="100849"/>
                    <a:pt x="258646" y="79994"/>
                    <a:pt x="248361" y="51424"/>
                  </a:cubicBezTo>
                  <a:cubicBezTo>
                    <a:pt x="241219" y="30855"/>
                    <a:pt x="225220" y="13428"/>
                    <a:pt x="205508" y="0"/>
                  </a:cubicBezTo>
                  <a:close/>
                </a:path>
              </a:pathLst>
            </a:custGeom>
            <a:solidFill>
              <a:srgbClr val="61B521"/>
            </a:solidFill>
            <a:ln w="28507"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4606073C-2A5A-4B06-8409-55342D355EB1}"/>
                </a:ext>
              </a:extLst>
            </p:cNvPr>
            <p:cNvSpPr/>
            <p:nvPr/>
          </p:nvSpPr>
          <p:spPr>
            <a:xfrm>
              <a:off x="7695643" y="3102008"/>
              <a:ext cx="2394959" cy="685528"/>
            </a:xfrm>
            <a:custGeom>
              <a:avLst/>
              <a:gdLst>
                <a:gd name="connsiteX0" fmla="*/ 2062700 w 2394959"/>
                <a:gd name="connsiteY0" fmla="*/ 342985 h 685528"/>
                <a:gd name="connsiteX1" fmla="*/ 699668 w 2394959"/>
                <a:gd name="connsiteY1" fmla="*/ 24725 h 685528"/>
                <a:gd name="connsiteX2" fmla="*/ 101716 w 2394959"/>
                <a:gd name="connsiteY2" fmla="*/ 340986 h 685528"/>
                <a:gd name="connsiteX3" fmla="*/ 6581 w 2394959"/>
                <a:gd name="connsiteY3" fmla="*/ 306703 h 685528"/>
                <a:gd name="connsiteX4" fmla="*/ 10 w 2394959"/>
                <a:gd name="connsiteY4" fmla="*/ 301560 h 685528"/>
                <a:gd name="connsiteX5" fmla="*/ 17437 w 2394959"/>
                <a:gd name="connsiteY5" fmla="*/ 355270 h 685528"/>
                <a:gd name="connsiteX6" fmla="*/ 163426 w 2394959"/>
                <a:gd name="connsiteY6" fmla="*/ 391839 h 685528"/>
                <a:gd name="connsiteX7" fmla="*/ 546823 w 2394959"/>
                <a:gd name="connsiteY7" fmla="*/ 204997 h 685528"/>
                <a:gd name="connsiteX8" fmla="*/ 1288763 w 2394959"/>
                <a:gd name="connsiteY8" fmla="*/ 107576 h 685528"/>
                <a:gd name="connsiteX9" fmla="*/ 2394959 w 2394959"/>
                <a:gd name="connsiteY9" fmla="*/ 685529 h 685528"/>
                <a:gd name="connsiteX10" fmla="*/ 2062700 w 2394959"/>
                <a:gd name="connsiteY10" fmla="*/ 342985 h 6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4959" h="685528">
                  <a:moveTo>
                    <a:pt x="2062700" y="342985"/>
                  </a:moveTo>
                  <a:cubicBezTo>
                    <a:pt x="1607309" y="-7272"/>
                    <a:pt x="1001358" y="-34984"/>
                    <a:pt x="699668" y="24725"/>
                  </a:cubicBezTo>
                  <a:cubicBezTo>
                    <a:pt x="397978" y="84721"/>
                    <a:pt x="188566" y="311845"/>
                    <a:pt x="101716" y="340986"/>
                  </a:cubicBezTo>
                  <a:cubicBezTo>
                    <a:pt x="14866" y="370126"/>
                    <a:pt x="36864" y="319844"/>
                    <a:pt x="6581" y="306703"/>
                  </a:cubicBezTo>
                  <a:cubicBezTo>
                    <a:pt x="4010" y="305560"/>
                    <a:pt x="2010" y="303846"/>
                    <a:pt x="10" y="301560"/>
                  </a:cubicBezTo>
                  <a:cubicBezTo>
                    <a:pt x="-275" y="316702"/>
                    <a:pt x="5438" y="338986"/>
                    <a:pt x="17437" y="355270"/>
                  </a:cubicBezTo>
                  <a:cubicBezTo>
                    <a:pt x="51720" y="401838"/>
                    <a:pt x="133428" y="394695"/>
                    <a:pt x="163426" y="391839"/>
                  </a:cubicBezTo>
                  <a:cubicBezTo>
                    <a:pt x="336269" y="376697"/>
                    <a:pt x="494542" y="243851"/>
                    <a:pt x="546823" y="204997"/>
                  </a:cubicBezTo>
                  <a:cubicBezTo>
                    <a:pt x="737950" y="62437"/>
                    <a:pt x="973074" y="81578"/>
                    <a:pt x="1288763" y="107576"/>
                  </a:cubicBezTo>
                  <a:cubicBezTo>
                    <a:pt x="1832433" y="152429"/>
                    <a:pt x="2194690" y="524685"/>
                    <a:pt x="2394959" y="685529"/>
                  </a:cubicBezTo>
                  <a:cubicBezTo>
                    <a:pt x="2306680" y="566681"/>
                    <a:pt x="2196689" y="446120"/>
                    <a:pt x="2062700" y="342985"/>
                  </a:cubicBezTo>
                  <a:close/>
                </a:path>
              </a:pathLst>
            </a:custGeom>
            <a:solidFill>
              <a:srgbClr val="73D927"/>
            </a:solidFill>
            <a:ln w="28507" cap="flat">
              <a:noFill/>
              <a:prstDash val="solid"/>
              <a:miter/>
            </a:ln>
          </p:spPr>
          <p:txBody>
            <a:bodyPr rtlCol="0" anchor="ctr"/>
            <a:lstStyle/>
            <a:p>
              <a:endParaRPr lang="en-US"/>
            </a:p>
          </p:txBody>
        </p:sp>
        <p:grpSp>
          <p:nvGrpSpPr>
            <p:cNvPr id="582" name="Graphic 1287">
              <a:extLst>
                <a:ext uri="{FF2B5EF4-FFF2-40B4-BE49-F238E27FC236}">
                  <a16:creationId xmlns:a16="http://schemas.microsoft.com/office/drawing/2014/main" id="{5871C4CD-C120-4765-BCA4-5830A94050E8}"/>
                </a:ext>
              </a:extLst>
            </p:cNvPr>
            <p:cNvGrpSpPr/>
            <p:nvPr/>
          </p:nvGrpSpPr>
          <p:grpSpPr>
            <a:xfrm>
              <a:off x="7014342" y="3563341"/>
              <a:ext cx="418790" cy="386662"/>
              <a:chOff x="7014342" y="3563341"/>
              <a:chExt cx="418790" cy="386662"/>
            </a:xfrm>
            <a:solidFill>
              <a:srgbClr val="FFDDF3"/>
            </a:solidFill>
          </p:grpSpPr>
          <p:sp>
            <p:nvSpPr>
              <p:cNvPr id="625" name="Freeform: Shape 624">
                <a:extLst>
                  <a:ext uri="{FF2B5EF4-FFF2-40B4-BE49-F238E27FC236}">
                    <a16:creationId xmlns:a16="http://schemas.microsoft.com/office/drawing/2014/main" id="{E6925098-BDE6-49B8-B4D4-C28A56A4FAC6}"/>
                  </a:ext>
                </a:extLst>
              </p:cNvPr>
              <p:cNvSpPr/>
              <p:nvPr/>
            </p:nvSpPr>
            <p:spPr>
              <a:xfrm>
                <a:off x="7099987" y="3563341"/>
                <a:ext cx="293404" cy="63923"/>
              </a:xfrm>
              <a:custGeom>
                <a:avLst/>
                <a:gdLst>
                  <a:gd name="connsiteX0" fmla="*/ 293405 w 293404"/>
                  <a:gd name="connsiteY0" fmla="*/ 63923 h 63923"/>
                  <a:gd name="connsiteX1" fmla="*/ 229696 w 293404"/>
                  <a:gd name="connsiteY1" fmla="*/ 19070 h 63923"/>
                  <a:gd name="connsiteX2" fmla="*/ 153130 w 293404"/>
                  <a:gd name="connsiteY2" fmla="*/ 3071 h 63923"/>
                  <a:gd name="connsiteX3" fmla="*/ 74280 w 293404"/>
                  <a:gd name="connsiteY3" fmla="*/ 5928 h 63923"/>
                  <a:gd name="connsiteX4" fmla="*/ 286 w 293404"/>
                  <a:gd name="connsiteY4" fmla="*/ 31069 h 63923"/>
                  <a:gd name="connsiteX5" fmla="*/ 0 w 293404"/>
                  <a:gd name="connsiteY5" fmla="*/ 30783 h 63923"/>
                  <a:gd name="connsiteX6" fmla="*/ 73708 w 293404"/>
                  <a:gd name="connsiteY6" fmla="*/ 2500 h 63923"/>
                  <a:gd name="connsiteX7" fmla="*/ 153130 w 293404"/>
                  <a:gd name="connsiteY7" fmla="*/ 1357 h 63923"/>
                  <a:gd name="connsiteX8" fmla="*/ 230838 w 293404"/>
                  <a:gd name="connsiteY8" fmla="*/ 16784 h 63923"/>
                  <a:gd name="connsiteX9" fmla="*/ 293405 w 293404"/>
                  <a:gd name="connsiteY9" fmla="*/ 63923 h 63923"/>
                  <a:gd name="connsiteX10" fmla="*/ 293405 w 293404"/>
                  <a:gd name="connsiteY10" fmla="*/ 63923 h 6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404" h="63923">
                    <a:moveTo>
                      <a:pt x="293405" y="63923"/>
                    </a:moveTo>
                    <a:cubicBezTo>
                      <a:pt x="275406" y="44496"/>
                      <a:pt x="253694" y="29069"/>
                      <a:pt x="229696" y="19070"/>
                    </a:cubicBezTo>
                    <a:cubicBezTo>
                      <a:pt x="205698" y="7928"/>
                      <a:pt x="179414" y="3357"/>
                      <a:pt x="153130" y="3071"/>
                    </a:cubicBezTo>
                    <a:cubicBezTo>
                      <a:pt x="126847" y="2785"/>
                      <a:pt x="100278" y="2785"/>
                      <a:pt x="74280" y="5928"/>
                    </a:cubicBezTo>
                    <a:cubicBezTo>
                      <a:pt x="48282" y="9356"/>
                      <a:pt x="22855" y="16784"/>
                      <a:pt x="286" y="31069"/>
                    </a:cubicBezTo>
                    <a:lnTo>
                      <a:pt x="0" y="30783"/>
                    </a:lnTo>
                    <a:cubicBezTo>
                      <a:pt x="21427" y="15070"/>
                      <a:pt x="47425" y="6214"/>
                      <a:pt x="73708" y="2500"/>
                    </a:cubicBezTo>
                    <a:cubicBezTo>
                      <a:pt x="99992" y="-1214"/>
                      <a:pt x="126561" y="-71"/>
                      <a:pt x="153130" y="1357"/>
                    </a:cubicBezTo>
                    <a:cubicBezTo>
                      <a:pt x="179414" y="3071"/>
                      <a:pt x="205983" y="7071"/>
                      <a:pt x="230838" y="16784"/>
                    </a:cubicBezTo>
                    <a:cubicBezTo>
                      <a:pt x="255408" y="26212"/>
                      <a:pt x="277406" y="42782"/>
                      <a:pt x="293405" y="63923"/>
                    </a:cubicBezTo>
                    <a:lnTo>
                      <a:pt x="293405" y="63923"/>
                    </a:lnTo>
                    <a:close/>
                  </a:path>
                </a:pathLst>
              </a:custGeom>
              <a:solidFill>
                <a:srgbClr val="FFDDF3"/>
              </a:solidFill>
              <a:ln w="28507"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4244BE7B-98E3-4344-BD9F-EC4B85605EB0}"/>
                  </a:ext>
                </a:extLst>
              </p:cNvPr>
              <p:cNvSpPr/>
              <p:nvPr/>
            </p:nvSpPr>
            <p:spPr>
              <a:xfrm>
                <a:off x="7393106" y="3626693"/>
                <a:ext cx="40027" cy="155415"/>
              </a:xfrm>
              <a:custGeom>
                <a:avLst/>
                <a:gdLst>
                  <a:gd name="connsiteX0" fmla="*/ 34569 w 40027"/>
                  <a:gd name="connsiteY0" fmla="*/ 155416 h 155415"/>
                  <a:gd name="connsiteX1" fmla="*/ 37426 w 40027"/>
                  <a:gd name="connsiteY1" fmla="*/ 114562 h 155415"/>
                  <a:gd name="connsiteX2" fmla="*/ 33997 w 40027"/>
                  <a:gd name="connsiteY2" fmla="*/ 73994 h 155415"/>
                  <a:gd name="connsiteX3" fmla="*/ 0 w 40027"/>
                  <a:gd name="connsiteY3" fmla="*/ 286 h 155415"/>
                  <a:gd name="connsiteX4" fmla="*/ 286 w 40027"/>
                  <a:gd name="connsiteY4" fmla="*/ 0 h 155415"/>
                  <a:gd name="connsiteX5" fmla="*/ 35711 w 40027"/>
                  <a:gd name="connsiteY5" fmla="*/ 73423 h 155415"/>
                  <a:gd name="connsiteX6" fmla="*/ 39997 w 40027"/>
                  <a:gd name="connsiteY6" fmla="*/ 114276 h 155415"/>
                  <a:gd name="connsiteX7" fmla="*/ 34569 w 40027"/>
                  <a:gd name="connsiteY7" fmla="*/ 155130 h 155415"/>
                  <a:gd name="connsiteX8" fmla="*/ 34569 w 40027"/>
                  <a:gd name="connsiteY8" fmla="*/ 155416 h 15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27" h="155415">
                    <a:moveTo>
                      <a:pt x="34569" y="155416"/>
                    </a:moveTo>
                    <a:cubicBezTo>
                      <a:pt x="36283" y="141703"/>
                      <a:pt x="37140" y="128275"/>
                      <a:pt x="37426" y="114562"/>
                    </a:cubicBezTo>
                    <a:cubicBezTo>
                      <a:pt x="38283" y="100849"/>
                      <a:pt x="37426" y="87136"/>
                      <a:pt x="33997" y="73994"/>
                    </a:cubicBezTo>
                    <a:cubicBezTo>
                      <a:pt x="27141" y="47710"/>
                      <a:pt x="15999" y="22570"/>
                      <a:pt x="0" y="286"/>
                    </a:cubicBezTo>
                    <a:lnTo>
                      <a:pt x="286" y="0"/>
                    </a:lnTo>
                    <a:cubicBezTo>
                      <a:pt x="19713" y="19713"/>
                      <a:pt x="31140" y="46282"/>
                      <a:pt x="35711" y="73423"/>
                    </a:cubicBezTo>
                    <a:cubicBezTo>
                      <a:pt x="37426" y="87136"/>
                      <a:pt x="39425" y="100563"/>
                      <a:pt x="39997" y="114276"/>
                    </a:cubicBezTo>
                    <a:cubicBezTo>
                      <a:pt x="40282" y="127990"/>
                      <a:pt x="38568" y="141988"/>
                      <a:pt x="34569" y="155130"/>
                    </a:cubicBezTo>
                    <a:lnTo>
                      <a:pt x="34569" y="155416"/>
                    </a:lnTo>
                    <a:close/>
                  </a:path>
                </a:pathLst>
              </a:custGeom>
              <a:solidFill>
                <a:srgbClr val="FFDDF3"/>
              </a:solidFill>
              <a:ln w="28507"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4536EC66-605E-4BA5-BC77-71747EBE1E75}"/>
                  </a:ext>
                </a:extLst>
              </p:cNvPr>
              <p:cNvSpPr/>
              <p:nvPr/>
            </p:nvSpPr>
            <p:spPr>
              <a:xfrm>
                <a:off x="7014342" y="3594124"/>
                <a:ext cx="413618" cy="355879"/>
              </a:xfrm>
              <a:custGeom>
                <a:avLst/>
                <a:gdLst>
                  <a:gd name="connsiteX0" fmla="*/ 85930 w 413618"/>
                  <a:gd name="connsiteY0" fmla="*/ 0 h 355879"/>
                  <a:gd name="connsiteX1" fmla="*/ 3080 w 413618"/>
                  <a:gd name="connsiteY1" fmla="*/ 169700 h 355879"/>
                  <a:gd name="connsiteX2" fmla="*/ 31935 w 413618"/>
                  <a:gd name="connsiteY2" fmla="*/ 262550 h 355879"/>
                  <a:gd name="connsiteX3" fmla="*/ 104215 w 413618"/>
                  <a:gd name="connsiteY3" fmla="*/ 327973 h 355879"/>
                  <a:gd name="connsiteX4" fmla="*/ 293913 w 413618"/>
                  <a:gd name="connsiteY4" fmla="*/ 334259 h 355879"/>
                  <a:gd name="connsiteX5" fmla="*/ 371621 w 413618"/>
                  <a:gd name="connsiteY5" fmla="*/ 275978 h 355879"/>
                  <a:gd name="connsiteX6" fmla="*/ 413332 w 413618"/>
                  <a:gd name="connsiteY6" fmla="*/ 187985 h 355879"/>
                  <a:gd name="connsiteX7" fmla="*/ 413618 w 413618"/>
                  <a:gd name="connsiteY7" fmla="*/ 187985 h 355879"/>
                  <a:gd name="connsiteX8" fmla="*/ 373336 w 413618"/>
                  <a:gd name="connsiteY8" fmla="*/ 277692 h 355879"/>
                  <a:gd name="connsiteX9" fmla="*/ 295056 w 413618"/>
                  <a:gd name="connsiteY9" fmla="*/ 337401 h 355879"/>
                  <a:gd name="connsiteX10" fmla="*/ 103072 w 413618"/>
                  <a:gd name="connsiteY10" fmla="*/ 329688 h 355879"/>
                  <a:gd name="connsiteX11" fmla="*/ 30792 w 413618"/>
                  <a:gd name="connsiteY11" fmla="*/ 263407 h 355879"/>
                  <a:gd name="connsiteX12" fmla="*/ 223 w 413618"/>
                  <a:gd name="connsiteY12" fmla="*/ 169986 h 355879"/>
                  <a:gd name="connsiteX13" fmla="*/ 21078 w 413618"/>
                  <a:gd name="connsiteY13" fmla="*/ 73708 h 355879"/>
                  <a:gd name="connsiteX14" fmla="*/ 85930 w 413618"/>
                  <a:gd name="connsiteY14" fmla="*/ 0 h 355879"/>
                  <a:gd name="connsiteX15" fmla="*/ 85930 w 413618"/>
                  <a:gd name="connsiteY15" fmla="*/ 0 h 35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3618" h="355879">
                    <a:moveTo>
                      <a:pt x="85930" y="0"/>
                    </a:moveTo>
                    <a:cubicBezTo>
                      <a:pt x="31649" y="37997"/>
                      <a:pt x="1651" y="104563"/>
                      <a:pt x="3080" y="169700"/>
                    </a:cubicBezTo>
                    <a:cubicBezTo>
                      <a:pt x="4223" y="202269"/>
                      <a:pt x="14508" y="234838"/>
                      <a:pt x="31935" y="262550"/>
                    </a:cubicBezTo>
                    <a:cubicBezTo>
                      <a:pt x="49648" y="290262"/>
                      <a:pt x="75074" y="312546"/>
                      <a:pt x="104215" y="327973"/>
                    </a:cubicBezTo>
                    <a:cubicBezTo>
                      <a:pt x="162210" y="358828"/>
                      <a:pt x="234204" y="360828"/>
                      <a:pt x="293913" y="334259"/>
                    </a:cubicBezTo>
                    <a:cubicBezTo>
                      <a:pt x="323625" y="320831"/>
                      <a:pt x="351052" y="301690"/>
                      <a:pt x="371621" y="275978"/>
                    </a:cubicBezTo>
                    <a:cubicBezTo>
                      <a:pt x="392191" y="250551"/>
                      <a:pt x="406476" y="219982"/>
                      <a:pt x="413332" y="187985"/>
                    </a:cubicBezTo>
                    <a:lnTo>
                      <a:pt x="413618" y="187985"/>
                    </a:lnTo>
                    <a:cubicBezTo>
                      <a:pt x="407904" y="220554"/>
                      <a:pt x="393905" y="251408"/>
                      <a:pt x="373336" y="277692"/>
                    </a:cubicBezTo>
                    <a:cubicBezTo>
                      <a:pt x="353052" y="303975"/>
                      <a:pt x="325340" y="324259"/>
                      <a:pt x="295056" y="337401"/>
                    </a:cubicBezTo>
                    <a:cubicBezTo>
                      <a:pt x="234490" y="364256"/>
                      <a:pt x="161067" y="361971"/>
                      <a:pt x="103072" y="329688"/>
                    </a:cubicBezTo>
                    <a:cubicBezTo>
                      <a:pt x="73931" y="313975"/>
                      <a:pt x="49076" y="290834"/>
                      <a:pt x="30792" y="263407"/>
                    </a:cubicBezTo>
                    <a:cubicBezTo>
                      <a:pt x="12793" y="235695"/>
                      <a:pt x="1937" y="203126"/>
                      <a:pt x="223" y="169986"/>
                    </a:cubicBezTo>
                    <a:cubicBezTo>
                      <a:pt x="-1491" y="136846"/>
                      <a:pt x="6794" y="103420"/>
                      <a:pt x="21078" y="73708"/>
                    </a:cubicBezTo>
                    <a:cubicBezTo>
                      <a:pt x="35934" y="43996"/>
                      <a:pt x="57933" y="17713"/>
                      <a:pt x="85930" y="0"/>
                    </a:cubicBezTo>
                    <a:lnTo>
                      <a:pt x="85930" y="0"/>
                    </a:lnTo>
                    <a:close/>
                  </a:path>
                </a:pathLst>
              </a:custGeom>
              <a:solidFill>
                <a:srgbClr val="FFDDF3"/>
              </a:solidFill>
              <a:ln w="28507" cap="flat">
                <a:noFill/>
                <a:prstDash val="solid"/>
                <a:miter/>
              </a:ln>
            </p:spPr>
            <p:txBody>
              <a:bodyPr rtlCol="0" anchor="ctr"/>
              <a:lstStyle/>
              <a:p>
                <a:endParaRPr lang="en-US"/>
              </a:p>
            </p:txBody>
          </p:sp>
        </p:grpSp>
        <p:sp>
          <p:nvSpPr>
            <p:cNvPr id="583" name="Freeform: Shape 582">
              <a:extLst>
                <a:ext uri="{FF2B5EF4-FFF2-40B4-BE49-F238E27FC236}">
                  <a16:creationId xmlns:a16="http://schemas.microsoft.com/office/drawing/2014/main" id="{0A87A026-EA63-4FF6-BD77-FD8AAC5E67BA}"/>
                </a:ext>
              </a:extLst>
            </p:cNvPr>
            <p:cNvSpPr/>
            <p:nvPr/>
          </p:nvSpPr>
          <p:spPr>
            <a:xfrm>
              <a:off x="7032850" y="3650691"/>
              <a:ext cx="399289" cy="298117"/>
            </a:xfrm>
            <a:custGeom>
              <a:avLst/>
              <a:gdLst>
                <a:gd name="connsiteX0" fmla="*/ 395682 w 399289"/>
                <a:gd name="connsiteY0" fmla="*/ 50853 h 298117"/>
                <a:gd name="connsiteX1" fmla="*/ 376541 w 399289"/>
                <a:gd name="connsiteY1" fmla="*/ 0 h 298117"/>
                <a:gd name="connsiteX2" fmla="*/ 365970 w 399289"/>
                <a:gd name="connsiteY2" fmla="*/ 160844 h 298117"/>
                <a:gd name="connsiteX3" fmla="*/ 245980 w 399289"/>
                <a:gd name="connsiteY3" fmla="*/ 264264 h 298117"/>
                <a:gd name="connsiteX4" fmla="*/ 130847 w 399289"/>
                <a:gd name="connsiteY4" fmla="*/ 271407 h 298117"/>
                <a:gd name="connsiteX5" fmla="*/ 0 w 399289"/>
                <a:gd name="connsiteY5" fmla="*/ 182271 h 298117"/>
                <a:gd name="connsiteX6" fmla="*/ 24855 w 399289"/>
                <a:gd name="connsiteY6" fmla="*/ 222553 h 298117"/>
                <a:gd name="connsiteX7" fmla="*/ 160273 w 399289"/>
                <a:gd name="connsiteY7" fmla="*/ 296262 h 298117"/>
                <a:gd name="connsiteX8" fmla="*/ 309118 w 399289"/>
                <a:gd name="connsiteY8" fmla="*/ 261693 h 298117"/>
                <a:gd name="connsiteX9" fmla="*/ 395397 w 399289"/>
                <a:gd name="connsiteY9" fmla="*/ 131704 h 298117"/>
                <a:gd name="connsiteX10" fmla="*/ 395682 w 399289"/>
                <a:gd name="connsiteY10" fmla="*/ 50853 h 2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289" h="298117">
                  <a:moveTo>
                    <a:pt x="395682" y="50853"/>
                  </a:moveTo>
                  <a:cubicBezTo>
                    <a:pt x="391968" y="33140"/>
                    <a:pt x="385397" y="15999"/>
                    <a:pt x="376541" y="0"/>
                  </a:cubicBezTo>
                  <a:cubicBezTo>
                    <a:pt x="380255" y="31426"/>
                    <a:pt x="397396" y="96278"/>
                    <a:pt x="365970" y="160844"/>
                  </a:cubicBezTo>
                  <a:cubicBezTo>
                    <a:pt x="330545" y="233410"/>
                    <a:pt x="255408" y="260836"/>
                    <a:pt x="245980" y="264264"/>
                  </a:cubicBezTo>
                  <a:cubicBezTo>
                    <a:pt x="188842" y="284263"/>
                    <a:pt x="139989" y="273692"/>
                    <a:pt x="130847" y="271407"/>
                  </a:cubicBezTo>
                  <a:cubicBezTo>
                    <a:pt x="67994" y="256836"/>
                    <a:pt x="25712" y="213126"/>
                    <a:pt x="0" y="182271"/>
                  </a:cubicBezTo>
                  <a:cubicBezTo>
                    <a:pt x="6571" y="196841"/>
                    <a:pt x="14570" y="210554"/>
                    <a:pt x="24855" y="222553"/>
                  </a:cubicBezTo>
                  <a:cubicBezTo>
                    <a:pt x="58567" y="264264"/>
                    <a:pt x="109134" y="290262"/>
                    <a:pt x="160273" y="296262"/>
                  </a:cubicBezTo>
                  <a:cubicBezTo>
                    <a:pt x="211697" y="303118"/>
                    <a:pt x="265121" y="290834"/>
                    <a:pt x="309118" y="261693"/>
                  </a:cubicBezTo>
                  <a:cubicBezTo>
                    <a:pt x="353686" y="233124"/>
                    <a:pt x="385112" y="184556"/>
                    <a:pt x="395397" y="131704"/>
                  </a:cubicBezTo>
                  <a:cubicBezTo>
                    <a:pt x="400539" y="105134"/>
                    <a:pt x="400539" y="77708"/>
                    <a:pt x="395682" y="50853"/>
                  </a:cubicBezTo>
                  <a:close/>
                </a:path>
              </a:pathLst>
            </a:custGeom>
            <a:solidFill>
              <a:srgbClr val="2A3E33">
                <a:alpha val="62000"/>
              </a:srgbClr>
            </a:solidFill>
            <a:ln w="28507"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84B0C398-03AD-4B49-BF7A-A69CB6F527E1}"/>
                </a:ext>
              </a:extLst>
            </p:cNvPr>
            <p:cNvSpPr/>
            <p:nvPr/>
          </p:nvSpPr>
          <p:spPr>
            <a:xfrm>
              <a:off x="9501358" y="5195254"/>
              <a:ext cx="358690" cy="485272"/>
            </a:xfrm>
            <a:custGeom>
              <a:avLst/>
              <a:gdLst>
                <a:gd name="connsiteX0" fmla="*/ 220988 w 358690"/>
                <a:gd name="connsiteY0" fmla="*/ 478131 h 485272"/>
                <a:gd name="connsiteX1" fmla="*/ 160421 w 358690"/>
                <a:gd name="connsiteY1" fmla="*/ 447847 h 485272"/>
                <a:gd name="connsiteX2" fmla="*/ 154993 w 358690"/>
                <a:gd name="connsiteY2" fmla="*/ 442991 h 485272"/>
                <a:gd name="connsiteX3" fmla="*/ 33860 w 358690"/>
                <a:gd name="connsiteY3" fmla="*/ 195296 h 485272"/>
                <a:gd name="connsiteX4" fmla="*/ 256699 w 358690"/>
                <a:gd name="connsiteY4" fmla="*/ 31881 h 485272"/>
                <a:gd name="connsiteX5" fmla="*/ 358691 w 358690"/>
                <a:gd name="connsiteY5" fmla="*/ 56451 h 485272"/>
                <a:gd name="connsiteX6" fmla="*/ 308980 w 358690"/>
                <a:gd name="connsiteY6" fmla="*/ 19025 h 485272"/>
                <a:gd name="connsiteX7" fmla="*/ 72714 w 358690"/>
                <a:gd name="connsiteY7" fmla="*/ 60736 h 485272"/>
                <a:gd name="connsiteX8" fmla="*/ 1862 w 358690"/>
                <a:gd name="connsiteY8" fmla="*/ 258720 h 485272"/>
                <a:gd name="connsiteX9" fmla="*/ 240700 w 358690"/>
                <a:gd name="connsiteY9" fmla="*/ 485273 h 485272"/>
                <a:gd name="connsiteX10" fmla="*/ 220988 w 358690"/>
                <a:gd name="connsiteY10" fmla="*/ 478131 h 4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690" h="485272">
                  <a:moveTo>
                    <a:pt x="220988" y="478131"/>
                  </a:moveTo>
                  <a:cubicBezTo>
                    <a:pt x="198132" y="470988"/>
                    <a:pt x="175277" y="460989"/>
                    <a:pt x="160421" y="447847"/>
                  </a:cubicBezTo>
                  <a:cubicBezTo>
                    <a:pt x="158707" y="446419"/>
                    <a:pt x="156707" y="444705"/>
                    <a:pt x="154993" y="442991"/>
                  </a:cubicBezTo>
                  <a:cubicBezTo>
                    <a:pt x="65000" y="382138"/>
                    <a:pt x="12147" y="284432"/>
                    <a:pt x="33860" y="195296"/>
                  </a:cubicBezTo>
                  <a:cubicBezTo>
                    <a:pt x="71857" y="41023"/>
                    <a:pt x="186419" y="33881"/>
                    <a:pt x="256699" y="31881"/>
                  </a:cubicBezTo>
                  <a:cubicBezTo>
                    <a:pt x="285554" y="31024"/>
                    <a:pt x="323265" y="38452"/>
                    <a:pt x="358691" y="56451"/>
                  </a:cubicBezTo>
                  <a:cubicBezTo>
                    <a:pt x="346120" y="43023"/>
                    <a:pt x="329836" y="29595"/>
                    <a:pt x="308980" y="19025"/>
                  </a:cubicBezTo>
                  <a:cubicBezTo>
                    <a:pt x="230701" y="-20400"/>
                    <a:pt x="133281" y="5312"/>
                    <a:pt x="72714" y="60736"/>
                  </a:cubicBezTo>
                  <a:cubicBezTo>
                    <a:pt x="13862" y="114446"/>
                    <a:pt x="-6708" y="194439"/>
                    <a:pt x="1862" y="258720"/>
                  </a:cubicBezTo>
                  <a:cubicBezTo>
                    <a:pt x="15861" y="362140"/>
                    <a:pt x="109282" y="453561"/>
                    <a:pt x="240700" y="485273"/>
                  </a:cubicBezTo>
                  <a:cubicBezTo>
                    <a:pt x="233844" y="483273"/>
                    <a:pt x="227273" y="480702"/>
                    <a:pt x="220988" y="478131"/>
                  </a:cubicBezTo>
                  <a:close/>
                </a:path>
              </a:pathLst>
            </a:custGeom>
            <a:solidFill>
              <a:srgbClr val="73D927"/>
            </a:solidFill>
            <a:ln w="28507"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086481A-0363-4FDE-94D1-D8F5CA9022A6}"/>
                </a:ext>
              </a:extLst>
            </p:cNvPr>
            <p:cNvSpPr/>
            <p:nvPr/>
          </p:nvSpPr>
          <p:spPr>
            <a:xfrm>
              <a:off x="9747487" y="5377598"/>
              <a:ext cx="113879" cy="106944"/>
            </a:xfrm>
            <a:custGeom>
              <a:avLst/>
              <a:gdLst>
                <a:gd name="connsiteX0" fmla="*/ 73137 w 113879"/>
                <a:gd name="connsiteY0" fmla="*/ 106945 h 106944"/>
                <a:gd name="connsiteX1" fmla="*/ 108563 w 113879"/>
                <a:gd name="connsiteY1" fmla="*/ 93231 h 106944"/>
                <a:gd name="connsiteX2" fmla="*/ 78565 w 113879"/>
                <a:gd name="connsiteY2" fmla="*/ 14381 h 106944"/>
                <a:gd name="connsiteX3" fmla="*/ 0 w 113879"/>
                <a:gd name="connsiteY3" fmla="*/ 6667 h 106944"/>
                <a:gd name="connsiteX4" fmla="*/ 90564 w 113879"/>
                <a:gd name="connsiteY4" fmla="*/ 62377 h 106944"/>
                <a:gd name="connsiteX5" fmla="*/ 73137 w 113879"/>
                <a:gd name="connsiteY5" fmla="*/ 106945 h 10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79" h="106944">
                  <a:moveTo>
                    <a:pt x="73137" y="106945"/>
                  </a:moveTo>
                  <a:cubicBezTo>
                    <a:pt x="87707" y="106945"/>
                    <a:pt x="101420" y="103516"/>
                    <a:pt x="108563" y="93231"/>
                  </a:cubicBezTo>
                  <a:cubicBezTo>
                    <a:pt x="123419" y="72090"/>
                    <a:pt x="105134" y="32379"/>
                    <a:pt x="78565" y="14381"/>
                  </a:cubicBezTo>
                  <a:cubicBezTo>
                    <a:pt x="54567" y="-1904"/>
                    <a:pt x="19427" y="-4189"/>
                    <a:pt x="0" y="6667"/>
                  </a:cubicBezTo>
                  <a:cubicBezTo>
                    <a:pt x="37997" y="5810"/>
                    <a:pt x="75708" y="22094"/>
                    <a:pt x="90564" y="62377"/>
                  </a:cubicBezTo>
                  <a:cubicBezTo>
                    <a:pt x="99706" y="86661"/>
                    <a:pt x="88850" y="100088"/>
                    <a:pt x="73137" y="106945"/>
                  </a:cubicBezTo>
                  <a:close/>
                </a:path>
              </a:pathLst>
            </a:custGeom>
            <a:solidFill>
              <a:srgbClr val="308218"/>
            </a:solidFill>
            <a:ln w="28507"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82E53E3D-B2BB-49EF-BDD8-A5CAF71D4657}"/>
                </a:ext>
              </a:extLst>
            </p:cNvPr>
            <p:cNvSpPr/>
            <p:nvPr/>
          </p:nvSpPr>
          <p:spPr>
            <a:xfrm>
              <a:off x="9552501" y="5328841"/>
              <a:ext cx="484962" cy="357691"/>
            </a:xfrm>
            <a:custGeom>
              <a:avLst/>
              <a:gdLst>
                <a:gd name="connsiteX0" fmla="*/ 109278 w 484962"/>
                <a:gd name="connsiteY0" fmla="*/ 307118 h 357691"/>
                <a:gd name="connsiteX1" fmla="*/ 484962 w 484962"/>
                <a:gd name="connsiteY1" fmla="*/ 257122 h 357691"/>
                <a:gd name="connsiteX2" fmla="*/ 263551 w 484962"/>
                <a:gd name="connsiteY2" fmla="*/ 325402 h 357691"/>
                <a:gd name="connsiteX3" fmla="*/ 48712 w 484962"/>
                <a:gd name="connsiteY3" fmla="*/ 211126 h 357691"/>
                <a:gd name="connsiteX4" fmla="*/ 48712 w 484962"/>
                <a:gd name="connsiteY4" fmla="*/ 71137 h 357691"/>
                <a:gd name="connsiteX5" fmla="*/ 91280 w 484962"/>
                <a:gd name="connsiteY5" fmla="*/ 0 h 357691"/>
                <a:gd name="connsiteX6" fmla="*/ 75852 w 484962"/>
                <a:gd name="connsiteY6" fmla="*/ 9142 h 357691"/>
                <a:gd name="connsiteX7" fmla="*/ 109278 w 484962"/>
                <a:gd name="connsiteY7" fmla="*/ 307118 h 35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962" h="357691">
                  <a:moveTo>
                    <a:pt x="109278" y="307118"/>
                  </a:moveTo>
                  <a:cubicBezTo>
                    <a:pt x="245553" y="407110"/>
                    <a:pt x="411825" y="341972"/>
                    <a:pt x="484962" y="257122"/>
                  </a:cubicBezTo>
                  <a:cubicBezTo>
                    <a:pt x="438109" y="286548"/>
                    <a:pt x="358401" y="333401"/>
                    <a:pt x="263551" y="325402"/>
                  </a:cubicBezTo>
                  <a:cubicBezTo>
                    <a:pt x="231268" y="322545"/>
                    <a:pt x="93565" y="310832"/>
                    <a:pt x="48712" y="211126"/>
                  </a:cubicBezTo>
                  <a:cubicBezTo>
                    <a:pt x="21000" y="149702"/>
                    <a:pt x="43284" y="86564"/>
                    <a:pt x="48712" y="71137"/>
                  </a:cubicBezTo>
                  <a:cubicBezTo>
                    <a:pt x="58997" y="41711"/>
                    <a:pt x="74710" y="18570"/>
                    <a:pt x="91280" y="0"/>
                  </a:cubicBezTo>
                  <a:cubicBezTo>
                    <a:pt x="86137" y="2857"/>
                    <a:pt x="80995" y="5714"/>
                    <a:pt x="75852" y="9142"/>
                  </a:cubicBezTo>
                  <a:cubicBezTo>
                    <a:pt x="-22425" y="73137"/>
                    <a:pt x="-38996" y="198555"/>
                    <a:pt x="109278" y="307118"/>
                  </a:cubicBezTo>
                  <a:close/>
                </a:path>
              </a:pathLst>
            </a:custGeom>
            <a:solidFill>
              <a:srgbClr val="308218"/>
            </a:solidFill>
            <a:ln w="28507"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76A0C34D-7552-4DD7-90D9-36079A1E9658}"/>
                </a:ext>
              </a:extLst>
            </p:cNvPr>
            <p:cNvSpPr/>
            <p:nvPr/>
          </p:nvSpPr>
          <p:spPr>
            <a:xfrm>
              <a:off x="9828052" y="5308557"/>
              <a:ext cx="99854" cy="216553"/>
            </a:xfrm>
            <a:custGeom>
              <a:avLst/>
              <a:gdLst>
                <a:gd name="connsiteX0" fmla="*/ 42568 w 99854"/>
                <a:gd name="connsiteY0" fmla="*/ 40568 h 216553"/>
                <a:gd name="connsiteX1" fmla="*/ 83136 w 99854"/>
                <a:gd name="connsiteY1" fmla="*/ 131132 h 216553"/>
                <a:gd name="connsiteX2" fmla="*/ 75137 w 99854"/>
                <a:gd name="connsiteY2" fmla="*/ 216554 h 216553"/>
                <a:gd name="connsiteX3" fmla="*/ 84565 w 99854"/>
                <a:gd name="connsiteY3" fmla="*/ 78851 h 216553"/>
                <a:gd name="connsiteX4" fmla="*/ 0 w 99854"/>
                <a:gd name="connsiteY4" fmla="*/ 0 h 216553"/>
                <a:gd name="connsiteX5" fmla="*/ 42568 w 99854"/>
                <a:gd name="connsiteY5" fmla="*/ 40568 h 21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4" h="216553">
                  <a:moveTo>
                    <a:pt x="42568" y="40568"/>
                  </a:moveTo>
                  <a:cubicBezTo>
                    <a:pt x="51710" y="52282"/>
                    <a:pt x="76279" y="84565"/>
                    <a:pt x="83136" y="131132"/>
                  </a:cubicBezTo>
                  <a:cubicBezTo>
                    <a:pt x="88279" y="166272"/>
                    <a:pt x="81422" y="196270"/>
                    <a:pt x="75137" y="216554"/>
                  </a:cubicBezTo>
                  <a:cubicBezTo>
                    <a:pt x="101135" y="188271"/>
                    <a:pt x="110277" y="141131"/>
                    <a:pt x="84565" y="78851"/>
                  </a:cubicBezTo>
                  <a:cubicBezTo>
                    <a:pt x="68280" y="39140"/>
                    <a:pt x="37425" y="13428"/>
                    <a:pt x="0" y="0"/>
                  </a:cubicBezTo>
                  <a:cubicBezTo>
                    <a:pt x="13428" y="9428"/>
                    <a:pt x="28569" y="22570"/>
                    <a:pt x="42568" y="40568"/>
                  </a:cubicBezTo>
                  <a:close/>
                </a:path>
              </a:pathLst>
            </a:custGeom>
            <a:solidFill>
              <a:srgbClr val="73D927"/>
            </a:solidFill>
            <a:ln w="28507"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B1DECB24-1CDE-480D-A72B-DC67C1A1B41B}"/>
                </a:ext>
              </a:extLst>
            </p:cNvPr>
            <p:cNvSpPr/>
            <p:nvPr/>
          </p:nvSpPr>
          <p:spPr>
            <a:xfrm>
              <a:off x="9899760" y="3721257"/>
              <a:ext cx="283689" cy="825647"/>
            </a:xfrm>
            <a:custGeom>
              <a:avLst/>
              <a:gdLst>
                <a:gd name="connsiteX0" fmla="*/ 269121 w 283689"/>
                <a:gd name="connsiteY0" fmla="*/ 603665 h 825647"/>
                <a:gd name="connsiteX1" fmla="*/ 183699 w 283689"/>
                <a:gd name="connsiteY1" fmla="*/ 470533 h 825647"/>
                <a:gd name="connsiteX2" fmla="*/ 37140 w 283689"/>
                <a:gd name="connsiteY2" fmla="*/ 107706 h 825647"/>
                <a:gd name="connsiteX3" fmla="*/ 3714 w 283689"/>
                <a:gd name="connsiteY3" fmla="*/ 0 h 825647"/>
                <a:gd name="connsiteX4" fmla="*/ 0 w 283689"/>
                <a:gd name="connsiteY4" fmla="*/ 21998 h 825647"/>
                <a:gd name="connsiteX5" fmla="*/ 0 w 283689"/>
                <a:gd name="connsiteY5" fmla="*/ 21998 h 825647"/>
                <a:gd name="connsiteX6" fmla="*/ 43425 w 283689"/>
                <a:gd name="connsiteY6" fmla="*/ 225410 h 825647"/>
                <a:gd name="connsiteX7" fmla="*/ 128275 w 283689"/>
                <a:gd name="connsiteY7" fmla="*/ 473390 h 825647"/>
                <a:gd name="connsiteX8" fmla="*/ 146274 w 283689"/>
                <a:gd name="connsiteY8" fmla="*/ 567383 h 825647"/>
                <a:gd name="connsiteX9" fmla="*/ 32855 w 283689"/>
                <a:gd name="connsiteY9" fmla="*/ 517958 h 825647"/>
                <a:gd name="connsiteX10" fmla="*/ 34283 w 283689"/>
                <a:gd name="connsiteY10" fmla="*/ 528814 h 825647"/>
                <a:gd name="connsiteX11" fmla="*/ 83708 w 283689"/>
                <a:gd name="connsiteY11" fmla="*/ 635091 h 825647"/>
                <a:gd name="connsiteX12" fmla="*/ 270835 w 283689"/>
                <a:gd name="connsiteY12" fmla="*/ 825647 h 825647"/>
                <a:gd name="connsiteX13" fmla="*/ 269121 w 283689"/>
                <a:gd name="connsiteY13" fmla="*/ 603665 h 8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689" h="825647">
                  <a:moveTo>
                    <a:pt x="269121" y="603665"/>
                  </a:moveTo>
                  <a:cubicBezTo>
                    <a:pt x="279406" y="547384"/>
                    <a:pt x="231410" y="507387"/>
                    <a:pt x="183699" y="470533"/>
                  </a:cubicBezTo>
                  <a:cubicBezTo>
                    <a:pt x="135989" y="433679"/>
                    <a:pt x="94849" y="334259"/>
                    <a:pt x="37140" y="107706"/>
                  </a:cubicBezTo>
                  <a:cubicBezTo>
                    <a:pt x="25998" y="63709"/>
                    <a:pt x="14570" y="28569"/>
                    <a:pt x="3714" y="0"/>
                  </a:cubicBezTo>
                  <a:lnTo>
                    <a:pt x="0" y="21998"/>
                  </a:lnTo>
                  <a:lnTo>
                    <a:pt x="0" y="21998"/>
                  </a:lnTo>
                  <a:cubicBezTo>
                    <a:pt x="9713" y="111134"/>
                    <a:pt x="28283" y="179700"/>
                    <a:pt x="43425" y="225410"/>
                  </a:cubicBezTo>
                  <a:cubicBezTo>
                    <a:pt x="71709" y="311403"/>
                    <a:pt x="102277" y="363970"/>
                    <a:pt x="128275" y="473390"/>
                  </a:cubicBezTo>
                  <a:cubicBezTo>
                    <a:pt x="140846" y="526243"/>
                    <a:pt x="158844" y="556526"/>
                    <a:pt x="146274" y="567383"/>
                  </a:cubicBezTo>
                  <a:cubicBezTo>
                    <a:pt x="128275" y="582810"/>
                    <a:pt x="71137" y="545956"/>
                    <a:pt x="32855" y="517958"/>
                  </a:cubicBezTo>
                  <a:cubicBezTo>
                    <a:pt x="33426" y="521386"/>
                    <a:pt x="33997" y="525100"/>
                    <a:pt x="34283" y="528814"/>
                  </a:cubicBezTo>
                  <a:cubicBezTo>
                    <a:pt x="36854" y="547384"/>
                    <a:pt x="38854" y="587381"/>
                    <a:pt x="83708" y="635091"/>
                  </a:cubicBezTo>
                  <a:cubicBezTo>
                    <a:pt x="141131" y="695944"/>
                    <a:pt x="139417" y="822219"/>
                    <a:pt x="270835" y="825647"/>
                  </a:cubicBezTo>
                  <a:cubicBezTo>
                    <a:pt x="303975" y="733369"/>
                    <a:pt x="261693" y="645948"/>
                    <a:pt x="269121" y="603665"/>
                  </a:cubicBezTo>
                  <a:close/>
                </a:path>
              </a:pathLst>
            </a:custGeom>
            <a:solidFill>
              <a:srgbClr val="73D927"/>
            </a:solidFill>
            <a:ln w="28507"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81400030-B689-4A29-B050-64CFB28173E1}"/>
                </a:ext>
              </a:extLst>
            </p:cNvPr>
            <p:cNvSpPr/>
            <p:nvPr/>
          </p:nvSpPr>
          <p:spPr>
            <a:xfrm>
              <a:off x="9889475" y="3743255"/>
              <a:ext cx="160824" cy="549122"/>
            </a:xfrm>
            <a:custGeom>
              <a:avLst/>
              <a:gdLst>
                <a:gd name="connsiteX0" fmla="*/ 156559 w 160824"/>
                <a:gd name="connsiteY0" fmla="*/ 545384 h 549122"/>
                <a:gd name="connsiteX1" fmla="*/ 138560 w 160824"/>
                <a:gd name="connsiteY1" fmla="*/ 451392 h 549122"/>
                <a:gd name="connsiteX2" fmla="*/ 53710 w 160824"/>
                <a:gd name="connsiteY2" fmla="*/ 203412 h 549122"/>
                <a:gd name="connsiteX3" fmla="*/ 10285 w 160824"/>
                <a:gd name="connsiteY3" fmla="*/ 0 h 549122"/>
                <a:gd name="connsiteX4" fmla="*/ 10285 w 160824"/>
                <a:gd name="connsiteY4" fmla="*/ 0 h 549122"/>
                <a:gd name="connsiteX5" fmla="*/ 0 w 160824"/>
                <a:gd name="connsiteY5" fmla="*/ 61709 h 549122"/>
                <a:gd name="connsiteX6" fmla="*/ 10571 w 160824"/>
                <a:gd name="connsiteY6" fmla="*/ 382255 h 549122"/>
                <a:gd name="connsiteX7" fmla="*/ 43139 w 160824"/>
                <a:gd name="connsiteY7" fmla="*/ 495674 h 549122"/>
                <a:gd name="connsiteX8" fmla="*/ 156559 w 160824"/>
                <a:gd name="connsiteY8" fmla="*/ 545384 h 54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24" h="549122">
                  <a:moveTo>
                    <a:pt x="156559" y="545384"/>
                  </a:moveTo>
                  <a:cubicBezTo>
                    <a:pt x="169129" y="534528"/>
                    <a:pt x="151131" y="504245"/>
                    <a:pt x="138560" y="451392"/>
                  </a:cubicBezTo>
                  <a:cubicBezTo>
                    <a:pt x="112562" y="341972"/>
                    <a:pt x="81708" y="289405"/>
                    <a:pt x="53710" y="203412"/>
                  </a:cubicBezTo>
                  <a:cubicBezTo>
                    <a:pt x="38854" y="157987"/>
                    <a:pt x="20284" y="89421"/>
                    <a:pt x="10285" y="0"/>
                  </a:cubicBezTo>
                  <a:lnTo>
                    <a:pt x="10285" y="0"/>
                  </a:lnTo>
                  <a:lnTo>
                    <a:pt x="0" y="61709"/>
                  </a:lnTo>
                  <a:lnTo>
                    <a:pt x="10571" y="382255"/>
                  </a:lnTo>
                  <a:cubicBezTo>
                    <a:pt x="10571" y="382255"/>
                    <a:pt x="32569" y="421680"/>
                    <a:pt x="43139" y="495674"/>
                  </a:cubicBezTo>
                  <a:cubicBezTo>
                    <a:pt x="81422" y="523957"/>
                    <a:pt x="138274" y="561097"/>
                    <a:pt x="156559" y="545384"/>
                  </a:cubicBezTo>
                  <a:close/>
                </a:path>
              </a:pathLst>
            </a:custGeom>
            <a:solidFill>
              <a:srgbClr val="73D927"/>
            </a:solidFill>
            <a:ln w="28507"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CDF49A4B-6BCA-421B-BE1C-769CF13D8103}"/>
                </a:ext>
              </a:extLst>
            </p:cNvPr>
            <p:cNvSpPr/>
            <p:nvPr/>
          </p:nvSpPr>
          <p:spPr>
            <a:xfrm>
              <a:off x="9890618" y="3721257"/>
              <a:ext cx="56736" cy="466714"/>
            </a:xfrm>
            <a:custGeom>
              <a:avLst/>
              <a:gdLst>
                <a:gd name="connsiteX0" fmla="*/ 55424 w 56736"/>
                <a:gd name="connsiteY0" fmla="*/ 349400 h 466714"/>
                <a:gd name="connsiteX1" fmla="*/ 46568 w 56736"/>
                <a:gd name="connsiteY1" fmla="*/ 107706 h 466714"/>
                <a:gd name="connsiteX2" fmla="*/ 13142 w 56736"/>
                <a:gd name="connsiteY2" fmla="*/ 0 h 466714"/>
                <a:gd name="connsiteX3" fmla="*/ 0 w 56736"/>
                <a:gd name="connsiteY3" fmla="*/ 108848 h 466714"/>
                <a:gd name="connsiteX4" fmla="*/ 9713 w 56736"/>
                <a:gd name="connsiteY4" fmla="*/ 404253 h 466714"/>
                <a:gd name="connsiteX5" fmla="*/ 31426 w 56736"/>
                <a:gd name="connsiteY5" fmla="*/ 463962 h 466714"/>
                <a:gd name="connsiteX6" fmla="*/ 53139 w 56736"/>
                <a:gd name="connsiteY6" fmla="*/ 431679 h 466714"/>
                <a:gd name="connsiteX7" fmla="*/ 55424 w 56736"/>
                <a:gd name="connsiteY7" fmla="*/ 349400 h 46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36" h="466714">
                  <a:moveTo>
                    <a:pt x="55424" y="349400"/>
                  </a:moveTo>
                  <a:cubicBezTo>
                    <a:pt x="35711" y="177414"/>
                    <a:pt x="65709" y="183128"/>
                    <a:pt x="46568" y="107706"/>
                  </a:cubicBezTo>
                  <a:cubicBezTo>
                    <a:pt x="35426" y="63709"/>
                    <a:pt x="23998" y="28569"/>
                    <a:pt x="13142" y="0"/>
                  </a:cubicBezTo>
                  <a:cubicBezTo>
                    <a:pt x="8285" y="26855"/>
                    <a:pt x="3143" y="63138"/>
                    <a:pt x="0" y="108848"/>
                  </a:cubicBezTo>
                  <a:lnTo>
                    <a:pt x="9713" y="404253"/>
                  </a:lnTo>
                  <a:lnTo>
                    <a:pt x="31426" y="463962"/>
                  </a:lnTo>
                  <a:cubicBezTo>
                    <a:pt x="38854" y="475961"/>
                    <a:pt x="52282" y="445678"/>
                    <a:pt x="53139" y="431679"/>
                  </a:cubicBezTo>
                  <a:cubicBezTo>
                    <a:pt x="55995" y="384255"/>
                    <a:pt x="58281" y="374827"/>
                    <a:pt x="55424" y="349400"/>
                  </a:cubicBezTo>
                  <a:close/>
                </a:path>
              </a:pathLst>
            </a:custGeom>
            <a:solidFill>
              <a:srgbClr val="61B521"/>
            </a:solidFill>
            <a:ln w="28507"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BEB4EE68-C840-44D8-B1CC-8F6835DFF60B}"/>
                </a:ext>
              </a:extLst>
            </p:cNvPr>
            <p:cNvSpPr/>
            <p:nvPr/>
          </p:nvSpPr>
          <p:spPr>
            <a:xfrm>
              <a:off x="9853029" y="3687260"/>
              <a:ext cx="66443" cy="427398"/>
            </a:xfrm>
            <a:custGeom>
              <a:avLst/>
              <a:gdLst>
                <a:gd name="connsiteX0" fmla="*/ 66444 w 66443"/>
                <a:gd name="connsiteY0" fmla="*/ 79708 h 427398"/>
                <a:gd name="connsiteX1" fmla="*/ 50445 w 66443"/>
                <a:gd name="connsiteY1" fmla="*/ 34283 h 427398"/>
                <a:gd name="connsiteX2" fmla="*/ 50445 w 66443"/>
                <a:gd name="connsiteY2" fmla="*/ 34283 h 427398"/>
                <a:gd name="connsiteX3" fmla="*/ 35589 w 66443"/>
                <a:gd name="connsiteY3" fmla="*/ 0 h 427398"/>
                <a:gd name="connsiteX4" fmla="*/ 4163 w 66443"/>
                <a:gd name="connsiteY4" fmla="*/ 152273 h 427398"/>
                <a:gd name="connsiteX5" fmla="*/ 29304 w 66443"/>
                <a:gd name="connsiteY5" fmla="*/ 427394 h 427398"/>
                <a:gd name="connsiteX6" fmla="*/ 45589 w 66443"/>
                <a:gd name="connsiteY6" fmla="*/ 194270 h 427398"/>
                <a:gd name="connsiteX7" fmla="*/ 51302 w 66443"/>
                <a:gd name="connsiteY7" fmla="*/ 116562 h 427398"/>
                <a:gd name="connsiteX8" fmla="*/ 66444 w 66443"/>
                <a:gd name="connsiteY8" fmla="*/ 79708 h 42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43" h="427398">
                  <a:moveTo>
                    <a:pt x="66444" y="79708"/>
                  </a:moveTo>
                  <a:cubicBezTo>
                    <a:pt x="61016" y="62852"/>
                    <a:pt x="55873" y="47710"/>
                    <a:pt x="50445" y="34283"/>
                  </a:cubicBezTo>
                  <a:lnTo>
                    <a:pt x="50445" y="34283"/>
                  </a:lnTo>
                  <a:cubicBezTo>
                    <a:pt x="45303" y="21427"/>
                    <a:pt x="40446" y="10285"/>
                    <a:pt x="35589" y="0"/>
                  </a:cubicBezTo>
                  <a:cubicBezTo>
                    <a:pt x="21019" y="36283"/>
                    <a:pt x="9306" y="102563"/>
                    <a:pt x="4163" y="152273"/>
                  </a:cubicBezTo>
                  <a:cubicBezTo>
                    <a:pt x="-10978" y="299119"/>
                    <a:pt x="19305" y="428251"/>
                    <a:pt x="29304" y="427394"/>
                  </a:cubicBezTo>
                  <a:cubicBezTo>
                    <a:pt x="39875" y="426537"/>
                    <a:pt x="47303" y="280549"/>
                    <a:pt x="45589" y="194270"/>
                  </a:cubicBezTo>
                  <a:cubicBezTo>
                    <a:pt x="45017" y="164844"/>
                    <a:pt x="43303" y="144845"/>
                    <a:pt x="51302" y="116562"/>
                  </a:cubicBezTo>
                  <a:cubicBezTo>
                    <a:pt x="55873" y="101420"/>
                    <a:pt x="61302" y="89707"/>
                    <a:pt x="66444" y="79708"/>
                  </a:cubicBezTo>
                  <a:close/>
                </a:path>
              </a:pathLst>
            </a:custGeom>
            <a:solidFill>
              <a:srgbClr val="00051F"/>
            </a:solidFill>
            <a:ln w="28507"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2056929D-AE9F-45CC-AC7E-FA49A68B243E}"/>
                </a:ext>
              </a:extLst>
            </p:cNvPr>
            <p:cNvSpPr/>
            <p:nvPr/>
          </p:nvSpPr>
          <p:spPr>
            <a:xfrm>
              <a:off x="9543141" y="3605552"/>
              <a:ext cx="365352" cy="1058531"/>
            </a:xfrm>
            <a:custGeom>
              <a:avLst/>
              <a:gdLst>
                <a:gd name="connsiteX0" fmla="*/ 327764 w 365352"/>
                <a:gd name="connsiteY0" fmla="*/ 656232 h 1058531"/>
                <a:gd name="connsiteX1" fmla="*/ 356905 w 365352"/>
                <a:gd name="connsiteY1" fmla="*/ 520244 h 1058531"/>
                <a:gd name="connsiteX2" fmla="*/ 346334 w 365352"/>
                <a:gd name="connsiteY2" fmla="*/ 199698 h 1058531"/>
                <a:gd name="connsiteX3" fmla="*/ 360333 w 365352"/>
                <a:gd name="connsiteY3" fmla="*/ 115991 h 1058531"/>
                <a:gd name="connsiteX4" fmla="*/ 274340 w 365352"/>
                <a:gd name="connsiteY4" fmla="*/ 286 h 1058531"/>
                <a:gd name="connsiteX5" fmla="*/ 265484 w 365352"/>
                <a:gd name="connsiteY5" fmla="*/ 0 h 1058531"/>
                <a:gd name="connsiteX6" fmla="*/ 308052 w 365352"/>
                <a:gd name="connsiteY6" fmla="*/ 83708 h 1058531"/>
                <a:gd name="connsiteX7" fmla="*/ 254627 w 365352"/>
                <a:gd name="connsiteY7" fmla="*/ 191413 h 1058531"/>
                <a:gd name="connsiteX8" fmla="*/ 258913 w 365352"/>
                <a:gd name="connsiteY8" fmla="*/ 400825 h 1058531"/>
                <a:gd name="connsiteX9" fmla="*/ 204346 w 365352"/>
                <a:gd name="connsiteY9" fmla="*/ 679088 h 1058531"/>
                <a:gd name="connsiteX10" fmla="*/ 74071 w 365352"/>
                <a:gd name="connsiteY10" fmla="*/ 823362 h 1058531"/>
                <a:gd name="connsiteX11" fmla="*/ 77 w 365352"/>
                <a:gd name="connsiteY11" fmla="*/ 974778 h 1058531"/>
                <a:gd name="connsiteX12" fmla="*/ 23789 w 365352"/>
                <a:gd name="connsiteY12" fmla="*/ 1048201 h 1058531"/>
                <a:gd name="connsiteX13" fmla="*/ 35788 w 365352"/>
                <a:gd name="connsiteY13" fmla="*/ 1051915 h 1058531"/>
                <a:gd name="connsiteX14" fmla="*/ 143208 w 365352"/>
                <a:gd name="connsiteY14" fmla="*/ 1040201 h 1058531"/>
                <a:gd name="connsiteX15" fmla="*/ 86641 w 365352"/>
                <a:gd name="connsiteY15" fmla="*/ 1017346 h 1058531"/>
                <a:gd name="connsiteX16" fmla="*/ 140351 w 365352"/>
                <a:gd name="connsiteY16" fmla="*/ 917354 h 1058531"/>
                <a:gd name="connsiteX17" fmla="*/ 162635 w 365352"/>
                <a:gd name="connsiteY17" fmla="*/ 966493 h 1058531"/>
                <a:gd name="connsiteX18" fmla="*/ 219487 w 365352"/>
                <a:gd name="connsiteY18" fmla="*/ 876215 h 1058531"/>
                <a:gd name="connsiteX19" fmla="*/ 283768 w 365352"/>
                <a:gd name="connsiteY19" fmla="*/ 791079 h 1058531"/>
                <a:gd name="connsiteX20" fmla="*/ 327764 w 365352"/>
                <a:gd name="connsiteY20" fmla="*/ 656232 h 105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5352" h="1058531">
                  <a:moveTo>
                    <a:pt x="327764" y="656232"/>
                  </a:moveTo>
                  <a:cubicBezTo>
                    <a:pt x="367761" y="608236"/>
                    <a:pt x="372904" y="578524"/>
                    <a:pt x="356905" y="520244"/>
                  </a:cubicBezTo>
                  <a:cubicBezTo>
                    <a:pt x="340906" y="461963"/>
                    <a:pt x="346334" y="199698"/>
                    <a:pt x="346334" y="199698"/>
                  </a:cubicBezTo>
                  <a:lnTo>
                    <a:pt x="360333" y="115991"/>
                  </a:lnTo>
                  <a:cubicBezTo>
                    <a:pt x="314623" y="-1714"/>
                    <a:pt x="274340" y="286"/>
                    <a:pt x="274340" y="286"/>
                  </a:cubicBezTo>
                  <a:cubicBezTo>
                    <a:pt x="271198" y="286"/>
                    <a:pt x="268626" y="286"/>
                    <a:pt x="265484" y="0"/>
                  </a:cubicBezTo>
                  <a:cubicBezTo>
                    <a:pt x="283768" y="20570"/>
                    <a:pt x="308052" y="45425"/>
                    <a:pt x="308052" y="83708"/>
                  </a:cubicBezTo>
                  <a:cubicBezTo>
                    <a:pt x="308052" y="127133"/>
                    <a:pt x="276626" y="140560"/>
                    <a:pt x="254627" y="191413"/>
                  </a:cubicBezTo>
                  <a:cubicBezTo>
                    <a:pt x="225487" y="258550"/>
                    <a:pt x="254627" y="293976"/>
                    <a:pt x="258913" y="400825"/>
                  </a:cubicBezTo>
                  <a:cubicBezTo>
                    <a:pt x="261484" y="465105"/>
                    <a:pt x="266341" y="581381"/>
                    <a:pt x="204346" y="679088"/>
                  </a:cubicBezTo>
                  <a:cubicBezTo>
                    <a:pt x="166063" y="739940"/>
                    <a:pt x="140637" y="731655"/>
                    <a:pt x="74071" y="823362"/>
                  </a:cubicBezTo>
                  <a:cubicBezTo>
                    <a:pt x="25503" y="890499"/>
                    <a:pt x="-1638" y="927639"/>
                    <a:pt x="77" y="974778"/>
                  </a:cubicBezTo>
                  <a:cubicBezTo>
                    <a:pt x="934" y="999348"/>
                    <a:pt x="9790" y="1024774"/>
                    <a:pt x="23789" y="1048201"/>
                  </a:cubicBezTo>
                  <a:cubicBezTo>
                    <a:pt x="27789" y="1049629"/>
                    <a:pt x="31788" y="1050772"/>
                    <a:pt x="35788" y="1051915"/>
                  </a:cubicBezTo>
                  <a:cubicBezTo>
                    <a:pt x="102068" y="1071913"/>
                    <a:pt x="143208" y="1040201"/>
                    <a:pt x="143208" y="1040201"/>
                  </a:cubicBezTo>
                  <a:cubicBezTo>
                    <a:pt x="143208" y="1040201"/>
                    <a:pt x="92069" y="1047629"/>
                    <a:pt x="86641" y="1017346"/>
                  </a:cubicBezTo>
                  <a:cubicBezTo>
                    <a:pt x="81213" y="987063"/>
                    <a:pt x="122924" y="912212"/>
                    <a:pt x="140351" y="917354"/>
                  </a:cubicBezTo>
                  <a:cubicBezTo>
                    <a:pt x="157778" y="922497"/>
                    <a:pt x="159492" y="933639"/>
                    <a:pt x="162635" y="966493"/>
                  </a:cubicBezTo>
                  <a:cubicBezTo>
                    <a:pt x="162635" y="966493"/>
                    <a:pt x="198918" y="952780"/>
                    <a:pt x="219487" y="876215"/>
                  </a:cubicBezTo>
                  <a:cubicBezTo>
                    <a:pt x="240057" y="799649"/>
                    <a:pt x="283768" y="791079"/>
                    <a:pt x="283768" y="791079"/>
                  </a:cubicBezTo>
                  <a:cubicBezTo>
                    <a:pt x="283768" y="791079"/>
                    <a:pt x="287482" y="704229"/>
                    <a:pt x="327764" y="656232"/>
                  </a:cubicBezTo>
                  <a:close/>
                </a:path>
              </a:pathLst>
            </a:custGeom>
            <a:solidFill>
              <a:srgbClr val="85FC2D"/>
            </a:solidFill>
            <a:ln w="28507"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FE37D15C-74E8-4EC8-AD1E-D160B860A11E}"/>
                </a:ext>
              </a:extLst>
            </p:cNvPr>
            <p:cNvSpPr/>
            <p:nvPr/>
          </p:nvSpPr>
          <p:spPr>
            <a:xfrm>
              <a:off x="9584357" y="4608899"/>
              <a:ext cx="101991" cy="55021"/>
            </a:xfrm>
            <a:custGeom>
              <a:avLst/>
              <a:gdLst>
                <a:gd name="connsiteX0" fmla="*/ 45425 w 101991"/>
                <a:gd name="connsiteY0" fmla="*/ 13999 h 55021"/>
                <a:gd name="connsiteX1" fmla="*/ 45711 w 101991"/>
                <a:gd name="connsiteY1" fmla="*/ 0 h 55021"/>
                <a:gd name="connsiteX2" fmla="*/ 0 w 101991"/>
                <a:gd name="connsiteY2" fmla="*/ 49996 h 55021"/>
                <a:gd name="connsiteX3" fmla="*/ 101992 w 101991"/>
                <a:gd name="connsiteY3" fmla="*/ 36854 h 55021"/>
                <a:gd name="connsiteX4" fmla="*/ 45425 w 101991"/>
                <a:gd name="connsiteY4" fmla="*/ 13999 h 5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91" h="55021">
                  <a:moveTo>
                    <a:pt x="45425" y="13999"/>
                  </a:moveTo>
                  <a:cubicBezTo>
                    <a:pt x="44854" y="9999"/>
                    <a:pt x="44854" y="5142"/>
                    <a:pt x="45711" y="0"/>
                  </a:cubicBezTo>
                  <a:cubicBezTo>
                    <a:pt x="28569" y="13142"/>
                    <a:pt x="20570" y="37425"/>
                    <a:pt x="0" y="49996"/>
                  </a:cubicBezTo>
                  <a:cubicBezTo>
                    <a:pt x="62852" y="66566"/>
                    <a:pt x="101992" y="36854"/>
                    <a:pt x="101992" y="36854"/>
                  </a:cubicBezTo>
                  <a:cubicBezTo>
                    <a:pt x="101992" y="36854"/>
                    <a:pt x="50853" y="44282"/>
                    <a:pt x="45425" y="13999"/>
                  </a:cubicBezTo>
                  <a:close/>
                </a:path>
              </a:pathLst>
            </a:custGeom>
            <a:solidFill>
              <a:srgbClr val="998592"/>
            </a:solidFill>
            <a:ln w="28507"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F906E006-511F-49B4-A451-AFBE44837D50}"/>
                </a:ext>
              </a:extLst>
            </p:cNvPr>
            <p:cNvSpPr/>
            <p:nvPr/>
          </p:nvSpPr>
          <p:spPr>
            <a:xfrm>
              <a:off x="9702062" y="4522049"/>
              <a:ext cx="46281" cy="50281"/>
            </a:xfrm>
            <a:custGeom>
              <a:avLst/>
              <a:gdLst>
                <a:gd name="connsiteX0" fmla="*/ 0 w 46281"/>
                <a:gd name="connsiteY0" fmla="*/ 20855 h 50281"/>
                <a:gd name="connsiteX1" fmla="*/ 4000 w 46281"/>
                <a:gd name="connsiteY1" fmla="*/ 50282 h 50281"/>
                <a:gd name="connsiteX2" fmla="*/ 46282 w 46281"/>
                <a:gd name="connsiteY2" fmla="*/ 0 h 50281"/>
                <a:gd name="connsiteX3" fmla="*/ 0 w 46281"/>
                <a:gd name="connsiteY3" fmla="*/ 20855 h 50281"/>
              </a:gdLst>
              <a:ahLst/>
              <a:cxnLst>
                <a:cxn ang="0">
                  <a:pos x="connsiteX0" y="connsiteY0"/>
                </a:cxn>
                <a:cxn ang="0">
                  <a:pos x="connsiteX1" y="connsiteY1"/>
                </a:cxn>
                <a:cxn ang="0">
                  <a:pos x="connsiteX2" y="connsiteY2"/>
                </a:cxn>
                <a:cxn ang="0">
                  <a:pos x="connsiteX3" y="connsiteY3"/>
                </a:cxn>
              </a:cxnLst>
              <a:rect l="l" t="t" r="r" b="b"/>
              <a:pathLst>
                <a:path w="46281" h="50281">
                  <a:moveTo>
                    <a:pt x="0" y="20855"/>
                  </a:moveTo>
                  <a:cubicBezTo>
                    <a:pt x="1714" y="27998"/>
                    <a:pt x="2857" y="37426"/>
                    <a:pt x="4000" y="50282"/>
                  </a:cubicBezTo>
                  <a:cubicBezTo>
                    <a:pt x="4000" y="50282"/>
                    <a:pt x="26569" y="41425"/>
                    <a:pt x="46282" y="0"/>
                  </a:cubicBezTo>
                  <a:cubicBezTo>
                    <a:pt x="23141" y="12570"/>
                    <a:pt x="8856" y="18570"/>
                    <a:pt x="0" y="20855"/>
                  </a:cubicBezTo>
                  <a:close/>
                </a:path>
              </a:pathLst>
            </a:custGeom>
            <a:solidFill>
              <a:srgbClr val="998592"/>
            </a:solidFill>
            <a:ln w="28507"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5C94F2E5-A8CD-43AB-A0F6-78D6C6AA3D8D}"/>
                </a:ext>
              </a:extLst>
            </p:cNvPr>
            <p:cNvSpPr/>
            <p:nvPr/>
          </p:nvSpPr>
          <p:spPr>
            <a:xfrm>
              <a:off x="6811153" y="4177842"/>
              <a:ext cx="465392" cy="101985"/>
            </a:xfrm>
            <a:custGeom>
              <a:avLst/>
              <a:gdLst>
                <a:gd name="connsiteX0" fmla="*/ 465391 w 465392"/>
                <a:gd name="connsiteY0" fmla="*/ 44232 h 101985"/>
                <a:gd name="connsiteX1" fmla="*/ 193413 w 465392"/>
                <a:gd name="connsiteY1" fmla="*/ 807 h 101985"/>
                <a:gd name="connsiteX2" fmla="*/ 96849 w 465392"/>
                <a:gd name="connsiteY2" fmla="*/ 12520 h 101985"/>
                <a:gd name="connsiteX3" fmla="*/ 0 w 465392"/>
                <a:gd name="connsiteY3" fmla="*/ 39661 h 101985"/>
                <a:gd name="connsiteX4" fmla="*/ 56567 w 465392"/>
                <a:gd name="connsiteY4" fmla="*/ 98513 h 101985"/>
                <a:gd name="connsiteX5" fmla="*/ 135989 w 465392"/>
                <a:gd name="connsiteY5" fmla="*/ 101941 h 101985"/>
                <a:gd name="connsiteX6" fmla="*/ 465391 w 465392"/>
                <a:gd name="connsiteY6" fmla="*/ 44232 h 1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392" h="101985">
                  <a:moveTo>
                    <a:pt x="465391" y="44232"/>
                  </a:moveTo>
                  <a:cubicBezTo>
                    <a:pt x="464819" y="20805"/>
                    <a:pt x="326545" y="-4907"/>
                    <a:pt x="193413" y="807"/>
                  </a:cubicBezTo>
                  <a:cubicBezTo>
                    <a:pt x="168843" y="1949"/>
                    <a:pt x="155130" y="2806"/>
                    <a:pt x="96849" y="12520"/>
                  </a:cubicBezTo>
                  <a:cubicBezTo>
                    <a:pt x="61424" y="18519"/>
                    <a:pt x="26284" y="25090"/>
                    <a:pt x="0" y="39661"/>
                  </a:cubicBezTo>
                  <a:cubicBezTo>
                    <a:pt x="12570" y="57945"/>
                    <a:pt x="30855" y="78229"/>
                    <a:pt x="56567" y="98513"/>
                  </a:cubicBezTo>
                  <a:cubicBezTo>
                    <a:pt x="81708" y="100513"/>
                    <a:pt x="108277" y="101941"/>
                    <a:pt x="135989" y="101941"/>
                  </a:cubicBezTo>
                  <a:cubicBezTo>
                    <a:pt x="293690" y="103370"/>
                    <a:pt x="465962" y="70229"/>
                    <a:pt x="465391" y="44232"/>
                  </a:cubicBezTo>
                  <a:close/>
                </a:path>
              </a:pathLst>
            </a:custGeom>
            <a:solidFill>
              <a:srgbClr val="2A3E33">
                <a:alpha val="94000"/>
              </a:srgbClr>
            </a:solidFill>
            <a:ln w="28507"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1C173B4F-313E-48F0-BCC6-9E3052264CC1}"/>
                </a:ext>
              </a:extLst>
            </p:cNvPr>
            <p:cNvSpPr/>
            <p:nvPr/>
          </p:nvSpPr>
          <p:spPr>
            <a:xfrm>
              <a:off x="7190201" y="3690688"/>
              <a:ext cx="114054" cy="80039"/>
            </a:xfrm>
            <a:custGeom>
              <a:avLst/>
              <a:gdLst>
                <a:gd name="connsiteX0" fmla="*/ 32062 w 114054"/>
                <a:gd name="connsiteY0" fmla="*/ 52853 h 80039"/>
                <a:gd name="connsiteX1" fmla="*/ 8921 w 114054"/>
                <a:gd name="connsiteY1" fmla="*/ 42282 h 80039"/>
                <a:gd name="connsiteX2" fmla="*/ 1493 w 114054"/>
                <a:gd name="connsiteY2" fmla="*/ 29712 h 80039"/>
                <a:gd name="connsiteX3" fmla="*/ 10349 w 114054"/>
                <a:gd name="connsiteY3" fmla="*/ 69423 h 80039"/>
                <a:gd name="connsiteX4" fmla="*/ 33490 w 114054"/>
                <a:gd name="connsiteY4" fmla="*/ 79993 h 80039"/>
                <a:gd name="connsiteX5" fmla="*/ 90343 w 114054"/>
                <a:gd name="connsiteY5" fmla="*/ 22855 h 80039"/>
                <a:gd name="connsiteX6" fmla="*/ 114055 w 114054"/>
                <a:gd name="connsiteY6" fmla="*/ 7714 h 80039"/>
                <a:gd name="connsiteX7" fmla="*/ 88057 w 114054"/>
                <a:gd name="connsiteY7" fmla="*/ 0 h 80039"/>
                <a:gd name="connsiteX8" fmla="*/ 32062 w 114054"/>
                <a:gd name="connsiteY8" fmla="*/ 52853 h 8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54" h="80039">
                  <a:moveTo>
                    <a:pt x="32062" y="52853"/>
                  </a:moveTo>
                  <a:cubicBezTo>
                    <a:pt x="22348" y="53424"/>
                    <a:pt x="14634" y="48853"/>
                    <a:pt x="8921" y="42282"/>
                  </a:cubicBezTo>
                  <a:cubicBezTo>
                    <a:pt x="5492" y="38568"/>
                    <a:pt x="3207" y="34283"/>
                    <a:pt x="1493" y="29712"/>
                  </a:cubicBezTo>
                  <a:cubicBezTo>
                    <a:pt x="-1936" y="43139"/>
                    <a:pt x="350" y="57995"/>
                    <a:pt x="10349" y="69423"/>
                  </a:cubicBezTo>
                  <a:cubicBezTo>
                    <a:pt x="16063" y="75708"/>
                    <a:pt x="23491" y="80565"/>
                    <a:pt x="33490" y="79993"/>
                  </a:cubicBezTo>
                  <a:cubicBezTo>
                    <a:pt x="62916" y="78565"/>
                    <a:pt x="83200" y="72566"/>
                    <a:pt x="90343" y="22855"/>
                  </a:cubicBezTo>
                  <a:cubicBezTo>
                    <a:pt x="90343" y="22855"/>
                    <a:pt x="102056" y="9999"/>
                    <a:pt x="114055" y="7714"/>
                  </a:cubicBezTo>
                  <a:cubicBezTo>
                    <a:pt x="114055" y="7714"/>
                    <a:pt x="103199" y="3428"/>
                    <a:pt x="88057" y="0"/>
                  </a:cubicBezTo>
                  <a:cubicBezTo>
                    <a:pt x="80343" y="45711"/>
                    <a:pt x="60631" y="51424"/>
                    <a:pt x="32062" y="52853"/>
                  </a:cubicBezTo>
                  <a:close/>
                </a:path>
              </a:pathLst>
            </a:custGeom>
            <a:solidFill>
              <a:srgbClr val="00051F"/>
            </a:solidFill>
            <a:ln w="28507"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B156C77D-6DE6-4697-B5AA-A66414989D83}"/>
                </a:ext>
              </a:extLst>
            </p:cNvPr>
            <p:cNvSpPr/>
            <p:nvPr/>
          </p:nvSpPr>
          <p:spPr>
            <a:xfrm>
              <a:off x="7189639" y="3686037"/>
              <a:ext cx="115759" cy="85364"/>
            </a:xfrm>
            <a:custGeom>
              <a:avLst/>
              <a:gdLst>
                <a:gd name="connsiteX0" fmla="*/ 37481 w 115759"/>
                <a:gd name="connsiteY0" fmla="*/ 2365 h 85364"/>
                <a:gd name="connsiteX1" fmla="*/ 4055 w 115759"/>
                <a:gd name="connsiteY1" fmla="*/ 36648 h 85364"/>
                <a:gd name="connsiteX2" fmla="*/ 23196 w 115759"/>
                <a:gd name="connsiteY2" fmla="*/ 75502 h 85364"/>
                <a:gd name="connsiteX3" fmla="*/ 32338 w 115759"/>
                <a:gd name="connsiteY3" fmla="*/ 76931 h 85364"/>
                <a:gd name="connsiteX4" fmla="*/ 44337 w 115759"/>
                <a:gd name="connsiteY4" fmla="*/ 75217 h 85364"/>
                <a:gd name="connsiteX5" fmla="*/ 64050 w 115759"/>
                <a:gd name="connsiteY5" fmla="*/ 67503 h 85364"/>
                <a:gd name="connsiteX6" fmla="*/ 83477 w 115759"/>
                <a:gd name="connsiteY6" fmla="*/ 26649 h 85364"/>
                <a:gd name="connsiteX7" fmla="*/ 83762 w 115759"/>
                <a:gd name="connsiteY7" fmla="*/ 25221 h 85364"/>
                <a:gd name="connsiteX8" fmla="*/ 85191 w 115759"/>
                <a:gd name="connsiteY8" fmla="*/ 22935 h 85364"/>
                <a:gd name="connsiteX9" fmla="*/ 98047 w 115759"/>
                <a:gd name="connsiteY9" fmla="*/ 13507 h 85364"/>
                <a:gd name="connsiteX10" fmla="*/ 113189 w 115759"/>
                <a:gd name="connsiteY10" fmla="*/ 12079 h 85364"/>
                <a:gd name="connsiteX11" fmla="*/ 113189 w 115759"/>
                <a:gd name="connsiteY11" fmla="*/ 12936 h 85364"/>
                <a:gd name="connsiteX12" fmla="*/ 76334 w 115759"/>
                <a:gd name="connsiteY12" fmla="*/ 4365 h 85364"/>
                <a:gd name="connsiteX13" fmla="*/ 37481 w 115759"/>
                <a:gd name="connsiteY13" fmla="*/ 2365 h 85364"/>
                <a:gd name="connsiteX14" fmla="*/ 37481 w 115759"/>
                <a:gd name="connsiteY14" fmla="*/ 1223 h 85364"/>
                <a:gd name="connsiteX15" fmla="*/ 76906 w 115759"/>
                <a:gd name="connsiteY15" fmla="*/ 2080 h 85364"/>
                <a:gd name="connsiteX16" fmla="*/ 115188 w 115759"/>
                <a:gd name="connsiteY16" fmla="*/ 11793 h 85364"/>
                <a:gd name="connsiteX17" fmla="*/ 115760 w 115759"/>
                <a:gd name="connsiteY17" fmla="*/ 12650 h 85364"/>
                <a:gd name="connsiteX18" fmla="*/ 115188 w 115759"/>
                <a:gd name="connsiteY18" fmla="*/ 13222 h 85364"/>
                <a:gd name="connsiteX19" fmla="*/ 91762 w 115759"/>
                <a:gd name="connsiteY19" fmla="*/ 28078 h 85364"/>
                <a:gd name="connsiteX20" fmla="*/ 92048 w 115759"/>
                <a:gd name="connsiteY20" fmla="*/ 27506 h 85364"/>
                <a:gd name="connsiteX21" fmla="*/ 71192 w 115759"/>
                <a:gd name="connsiteY21" fmla="*/ 75217 h 85364"/>
                <a:gd name="connsiteX22" fmla="*/ 46337 w 115759"/>
                <a:gd name="connsiteY22" fmla="*/ 84359 h 85364"/>
                <a:gd name="connsiteX23" fmla="*/ 20053 w 115759"/>
                <a:gd name="connsiteY23" fmla="*/ 82073 h 85364"/>
                <a:gd name="connsiteX24" fmla="*/ 1198 w 115759"/>
                <a:gd name="connsiteY24" fmla="*/ 35506 h 85364"/>
                <a:gd name="connsiteX25" fmla="*/ 37481 w 115759"/>
                <a:gd name="connsiteY25" fmla="*/ 1223 h 8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759" h="85364">
                  <a:moveTo>
                    <a:pt x="37481" y="2365"/>
                  </a:moveTo>
                  <a:cubicBezTo>
                    <a:pt x="20053" y="5222"/>
                    <a:pt x="6340" y="20078"/>
                    <a:pt x="4055" y="36648"/>
                  </a:cubicBezTo>
                  <a:cubicBezTo>
                    <a:pt x="1483" y="52933"/>
                    <a:pt x="10626" y="69789"/>
                    <a:pt x="23196" y="75502"/>
                  </a:cubicBezTo>
                  <a:cubicBezTo>
                    <a:pt x="26339" y="76931"/>
                    <a:pt x="29481" y="76931"/>
                    <a:pt x="32338" y="76931"/>
                  </a:cubicBezTo>
                  <a:cubicBezTo>
                    <a:pt x="35766" y="76645"/>
                    <a:pt x="40623" y="76074"/>
                    <a:pt x="44337" y="75217"/>
                  </a:cubicBezTo>
                  <a:cubicBezTo>
                    <a:pt x="52336" y="73788"/>
                    <a:pt x="59193" y="71788"/>
                    <a:pt x="64050" y="67503"/>
                  </a:cubicBezTo>
                  <a:cubicBezTo>
                    <a:pt x="74620" y="59504"/>
                    <a:pt x="79477" y="42934"/>
                    <a:pt x="83477" y="26649"/>
                  </a:cubicBezTo>
                  <a:lnTo>
                    <a:pt x="83762" y="25221"/>
                  </a:lnTo>
                  <a:cubicBezTo>
                    <a:pt x="84048" y="24364"/>
                    <a:pt x="84620" y="23507"/>
                    <a:pt x="85191" y="22935"/>
                  </a:cubicBezTo>
                  <a:cubicBezTo>
                    <a:pt x="89191" y="19221"/>
                    <a:pt x="93476" y="16079"/>
                    <a:pt x="98047" y="13507"/>
                  </a:cubicBezTo>
                  <a:cubicBezTo>
                    <a:pt x="102618" y="10936"/>
                    <a:pt x="107189" y="12936"/>
                    <a:pt x="113189" y="12079"/>
                  </a:cubicBezTo>
                  <a:lnTo>
                    <a:pt x="113189" y="12936"/>
                  </a:lnTo>
                  <a:cubicBezTo>
                    <a:pt x="101761" y="7794"/>
                    <a:pt x="88905" y="7222"/>
                    <a:pt x="76334" y="4365"/>
                  </a:cubicBezTo>
                  <a:cubicBezTo>
                    <a:pt x="63764" y="1508"/>
                    <a:pt x="50622" y="366"/>
                    <a:pt x="37481" y="2365"/>
                  </a:cubicBezTo>
                  <a:close/>
                  <a:moveTo>
                    <a:pt x="37481" y="1223"/>
                  </a:moveTo>
                  <a:cubicBezTo>
                    <a:pt x="50622" y="-777"/>
                    <a:pt x="63764" y="-206"/>
                    <a:pt x="76906" y="2080"/>
                  </a:cubicBezTo>
                  <a:cubicBezTo>
                    <a:pt x="90048" y="4080"/>
                    <a:pt x="102618" y="7508"/>
                    <a:pt x="115188" y="11793"/>
                  </a:cubicBezTo>
                  <a:cubicBezTo>
                    <a:pt x="115474" y="11793"/>
                    <a:pt x="115760" y="12365"/>
                    <a:pt x="115760" y="12650"/>
                  </a:cubicBezTo>
                  <a:cubicBezTo>
                    <a:pt x="115760" y="12936"/>
                    <a:pt x="115474" y="13222"/>
                    <a:pt x="115188" y="13222"/>
                  </a:cubicBezTo>
                  <a:cubicBezTo>
                    <a:pt x="106046" y="15222"/>
                    <a:pt x="98333" y="21507"/>
                    <a:pt x="91762" y="28078"/>
                  </a:cubicBezTo>
                  <a:lnTo>
                    <a:pt x="92048" y="27506"/>
                  </a:lnTo>
                  <a:cubicBezTo>
                    <a:pt x="89191" y="44362"/>
                    <a:pt x="85477" y="63503"/>
                    <a:pt x="71192" y="75217"/>
                  </a:cubicBezTo>
                  <a:cubicBezTo>
                    <a:pt x="64050" y="80930"/>
                    <a:pt x="55193" y="83216"/>
                    <a:pt x="46337" y="84359"/>
                  </a:cubicBezTo>
                  <a:cubicBezTo>
                    <a:pt x="37766" y="85216"/>
                    <a:pt x="28338" y="86930"/>
                    <a:pt x="20053" y="82073"/>
                  </a:cubicBezTo>
                  <a:cubicBezTo>
                    <a:pt x="4340" y="72931"/>
                    <a:pt x="-3088" y="52933"/>
                    <a:pt x="1198" y="35506"/>
                  </a:cubicBezTo>
                  <a:cubicBezTo>
                    <a:pt x="4912" y="18650"/>
                    <a:pt x="19768" y="3794"/>
                    <a:pt x="37481" y="1223"/>
                  </a:cubicBezTo>
                  <a:close/>
                </a:path>
              </a:pathLst>
            </a:custGeom>
            <a:solidFill>
              <a:srgbClr val="FFDDF3"/>
            </a:solidFill>
            <a:ln w="28507"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4918486C-7341-4B32-B40D-D2B0743528B1}"/>
                </a:ext>
              </a:extLst>
            </p:cNvPr>
            <p:cNvSpPr/>
            <p:nvPr/>
          </p:nvSpPr>
          <p:spPr>
            <a:xfrm>
              <a:off x="7909636" y="4238929"/>
              <a:ext cx="159129" cy="61709"/>
            </a:xfrm>
            <a:custGeom>
              <a:avLst/>
              <a:gdLst>
                <a:gd name="connsiteX0" fmla="*/ 159130 w 159129"/>
                <a:gd name="connsiteY0" fmla="*/ 0 h 61709"/>
                <a:gd name="connsiteX1" fmla="*/ 0 w 159129"/>
                <a:gd name="connsiteY1" fmla="*/ 32854 h 61709"/>
                <a:gd name="connsiteX2" fmla="*/ 27998 w 159129"/>
                <a:gd name="connsiteY2" fmla="*/ 61709 h 61709"/>
                <a:gd name="connsiteX3" fmla="*/ 49425 w 159129"/>
                <a:gd name="connsiteY3" fmla="*/ 54567 h 61709"/>
                <a:gd name="connsiteX4" fmla="*/ 159130 w 159129"/>
                <a:gd name="connsiteY4" fmla="*/ 0 h 61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29" h="61709">
                  <a:moveTo>
                    <a:pt x="159130" y="0"/>
                  </a:moveTo>
                  <a:lnTo>
                    <a:pt x="0" y="32854"/>
                  </a:lnTo>
                  <a:cubicBezTo>
                    <a:pt x="9714" y="44282"/>
                    <a:pt x="18856" y="53710"/>
                    <a:pt x="27998" y="61709"/>
                  </a:cubicBezTo>
                  <a:cubicBezTo>
                    <a:pt x="34569" y="59424"/>
                    <a:pt x="41711" y="57138"/>
                    <a:pt x="49425" y="54567"/>
                  </a:cubicBezTo>
                  <a:cubicBezTo>
                    <a:pt x="119990" y="31712"/>
                    <a:pt x="155416" y="19713"/>
                    <a:pt x="159130" y="0"/>
                  </a:cubicBezTo>
                  <a:close/>
                </a:path>
              </a:pathLst>
            </a:custGeom>
            <a:solidFill>
              <a:srgbClr val="00051F"/>
            </a:solidFill>
            <a:ln w="28507"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566375D3-FF31-4B17-9C49-F1357549555F}"/>
                </a:ext>
              </a:extLst>
            </p:cNvPr>
            <p:cNvSpPr/>
            <p:nvPr/>
          </p:nvSpPr>
          <p:spPr>
            <a:xfrm>
              <a:off x="9461113" y="4324351"/>
              <a:ext cx="192666" cy="339651"/>
            </a:xfrm>
            <a:custGeom>
              <a:avLst/>
              <a:gdLst>
                <a:gd name="connsiteX0" fmla="*/ 192667 w 192666"/>
                <a:gd name="connsiteY0" fmla="*/ 335687 h 339651"/>
                <a:gd name="connsiteX1" fmla="*/ 49250 w 192666"/>
                <a:gd name="connsiteY1" fmla="*/ 123990 h 339651"/>
                <a:gd name="connsiteX2" fmla="*/ 76962 w 192666"/>
                <a:gd name="connsiteY2" fmla="*/ 0 h 339651"/>
                <a:gd name="connsiteX3" fmla="*/ 397 w 192666"/>
                <a:gd name="connsiteY3" fmla="*/ 154845 h 339651"/>
                <a:gd name="connsiteX4" fmla="*/ 117816 w 192666"/>
                <a:gd name="connsiteY4" fmla="*/ 333116 h 339651"/>
                <a:gd name="connsiteX5" fmla="*/ 192667 w 192666"/>
                <a:gd name="connsiteY5" fmla="*/ 335687 h 33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66" h="339651">
                  <a:moveTo>
                    <a:pt x="192667" y="335687"/>
                  </a:moveTo>
                  <a:cubicBezTo>
                    <a:pt x="141242" y="289977"/>
                    <a:pt x="56964" y="225696"/>
                    <a:pt x="49250" y="123990"/>
                  </a:cubicBezTo>
                  <a:cubicBezTo>
                    <a:pt x="45536" y="74851"/>
                    <a:pt x="60963" y="32855"/>
                    <a:pt x="76962" y="0"/>
                  </a:cubicBezTo>
                  <a:cubicBezTo>
                    <a:pt x="39536" y="39711"/>
                    <a:pt x="2968" y="93707"/>
                    <a:pt x="397" y="154845"/>
                  </a:cubicBezTo>
                  <a:cubicBezTo>
                    <a:pt x="-5317" y="284263"/>
                    <a:pt x="51535" y="313118"/>
                    <a:pt x="117816" y="333116"/>
                  </a:cubicBezTo>
                  <a:cubicBezTo>
                    <a:pt x="148670" y="342544"/>
                    <a:pt x="174097" y="340258"/>
                    <a:pt x="192667" y="335687"/>
                  </a:cubicBezTo>
                  <a:close/>
                </a:path>
              </a:pathLst>
            </a:custGeom>
            <a:solidFill>
              <a:srgbClr val="2A3E33">
                <a:alpha val="94000"/>
              </a:srgbClr>
            </a:solidFill>
            <a:ln w="28507"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EADA8D37-7F62-4962-80AA-47855156EAA6}"/>
                </a:ext>
              </a:extLst>
            </p:cNvPr>
            <p:cNvSpPr/>
            <p:nvPr/>
          </p:nvSpPr>
          <p:spPr>
            <a:xfrm>
              <a:off x="6781442" y="3074167"/>
              <a:ext cx="28569" cy="28569"/>
            </a:xfrm>
            <a:custGeom>
              <a:avLst/>
              <a:gdLst/>
              <a:ahLst/>
              <a:cxnLst/>
              <a:rect l="l" t="t" r="r" b="b"/>
              <a:pathLst>
                <a:path w="28569" h="28569"/>
              </a:pathLst>
            </a:custGeom>
            <a:solidFill>
              <a:srgbClr val="00051F"/>
            </a:solidFill>
            <a:ln w="28507"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78FB222D-F85A-4802-9A39-70B0B2D60E1D}"/>
                </a:ext>
              </a:extLst>
            </p:cNvPr>
            <p:cNvSpPr/>
            <p:nvPr/>
          </p:nvSpPr>
          <p:spPr>
            <a:xfrm>
              <a:off x="9058060" y="3150732"/>
              <a:ext cx="294316" cy="398952"/>
            </a:xfrm>
            <a:custGeom>
              <a:avLst/>
              <a:gdLst>
                <a:gd name="connsiteX0" fmla="*/ 226036 w 294316"/>
                <a:gd name="connsiteY0" fmla="*/ 343115 h 398952"/>
                <a:gd name="connsiteX1" fmla="*/ 120902 w 294316"/>
                <a:gd name="connsiteY1" fmla="*/ 304261 h 398952"/>
                <a:gd name="connsiteX2" fmla="*/ 231464 w 294316"/>
                <a:gd name="connsiteY2" fmla="*/ 259122 h 398952"/>
                <a:gd name="connsiteX3" fmla="*/ 191468 w 294316"/>
                <a:gd name="connsiteY3" fmla="*/ 147988 h 398952"/>
                <a:gd name="connsiteX4" fmla="*/ 294316 w 294316"/>
                <a:gd name="connsiteY4" fmla="*/ 71423 h 398952"/>
                <a:gd name="connsiteX5" fmla="*/ 54050 w 294316"/>
                <a:gd name="connsiteY5" fmla="*/ 0 h 398952"/>
                <a:gd name="connsiteX6" fmla="*/ 32909 w 294316"/>
                <a:gd name="connsiteY6" fmla="*/ 121990 h 398952"/>
                <a:gd name="connsiteX7" fmla="*/ 105760 w 294316"/>
                <a:gd name="connsiteY7" fmla="*/ 201698 h 398952"/>
                <a:gd name="connsiteX8" fmla="*/ 340 w 294316"/>
                <a:gd name="connsiteY8" fmla="*/ 251408 h 398952"/>
                <a:gd name="connsiteX9" fmla="*/ 47765 w 294316"/>
                <a:gd name="connsiteY9" fmla="*/ 312832 h 398952"/>
                <a:gd name="connsiteX10" fmla="*/ 106046 w 294316"/>
                <a:gd name="connsiteY10" fmla="*/ 393397 h 398952"/>
                <a:gd name="connsiteX11" fmla="*/ 226036 w 294316"/>
                <a:gd name="connsiteY11" fmla="*/ 343115 h 39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316" h="398952">
                  <a:moveTo>
                    <a:pt x="226036" y="343115"/>
                  </a:moveTo>
                  <a:cubicBezTo>
                    <a:pt x="221751" y="317689"/>
                    <a:pt x="120616" y="317974"/>
                    <a:pt x="120902" y="304261"/>
                  </a:cubicBezTo>
                  <a:cubicBezTo>
                    <a:pt x="121188" y="291405"/>
                    <a:pt x="210609" y="299404"/>
                    <a:pt x="231464" y="259122"/>
                  </a:cubicBezTo>
                  <a:cubicBezTo>
                    <a:pt x="248606" y="225982"/>
                    <a:pt x="185468" y="193699"/>
                    <a:pt x="191468" y="147988"/>
                  </a:cubicBezTo>
                  <a:cubicBezTo>
                    <a:pt x="196324" y="108848"/>
                    <a:pt x="246320" y="89993"/>
                    <a:pt x="294316" y="71423"/>
                  </a:cubicBezTo>
                  <a:cubicBezTo>
                    <a:pt x="214323" y="41425"/>
                    <a:pt x="133472" y="17999"/>
                    <a:pt x="54050" y="0"/>
                  </a:cubicBezTo>
                  <a:cubicBezTo>
                    <a:pt x="29766" y="43996"/>
                    <a:pt x="20339" y="90850"/>
                    <a:pt x="32909" y="121990"/>
                  </a:cubicBezTo>
                  <a:cubicBezTo>
                    <a:pt x="50336" y="165415"/>
                    <a:pt x="111188" y="178557"/>
                    <a:pt x="105760" y="201698"/>
                  </a:cubicBezTo>
                  <a:cubicBezTo>
                    <a:pt x="99189" y="229981"/>
                    <a:pt x="6911" y="221125"/>
                    <a:pt x="340" y="251408"/>
                  </a:cubicBezTo>
                  <a:cubicBezTo>
                    <a:pt x="-2803" y="265407"/>
                    <a:pt x="16053" y="272835"/>
                    <a:pt x="47765" y="312832"/>
                  </a:cubicBezTo>
                  <a:cubicBezTo>
                    <a:pt x="87476" y="362828"/>
                    <a:pt x="82905" y="382540"/>
                    <a:pt x="106046" y="393397"/>
                  </a:cubicBezTo>
                  <a:cubicBezTo>
                    <a:pt x="151757" y="415395"/>
                    <a:pt x="230036" y="366542"/>
                    <a:pt x="226036" y="343115"/>
                  </a:cubicBezTo>
                  <a:close/>
                </a:path>
              </a:pathLst>
            </a:custGeom>
            <a:solidFill>
              <a:srgbClr val="D1C025"/>
            </a:solidFill>
            <a:ln w="28507" cap="flat">
              <a:noFill/>
              <a:prstDash val="solid"/>
              <a:miter/>
            </a:ln>
          </p:spPr>
          <p:txBody>
            <a:bodyPr rtlCol="0" anchor="ctr"/>
            <a:lstStyle/>
            <a:p>
              <a:endParaRPr lang="en-US"/>
            </a:p>
          </p:txBody>
        </p:sp>
        <p:grpSp>
          <p:nvGrpSpPr>
            <p:cNvPr id="602" name="Graphic 1287">
              <a:extLst>
                <a:ext uri="{FF2B5EF4-FFF2-40B4-BE49-F238E27FC236}">
                  <a16:creationId xmlns:a16="http://schemas.microsoft.com/office/drawing/2014/main" id="{038EB375-6DB9-4495-99BD-EC651D299FA9}"/>
                </a:ext>
              </a:extLst>
            </p:cNvPr>
            <p:cNvGrpSpPr/>
            <p:nvPr/>
          </p:nvGrpSpPr>
          <p:grpSpPr>
            <a:xfrm>
              <a:off x="8603417" y="3076810"/>
              <a:ext cx="342893" cy="418074"/>
              <a:chOff x="8603417" y="3076810"/>
              <a:chExt cx="342893" cy="418074"/>
            </a:xfrm>
          </p:grpSpPr>
          <p:sp>
            <p:nvSpPr>
              <p:cNvPr id="616" name="Freeform: Shape 615">
                <a:extLst>
                  <a:ext uri="{FF2B5EF4-FFF2-40B4-BE49-F238E27FC236}">
                    <a16:creationId xmlns:a16="http://schemas.microsoft.com/office/drawing/2014/main" id="{9458B73F-79AF-4DA7-857D-631ED9BCD491}"/>
                  </a:ext>
                </a:extLst>
              </p:cNvPr>
              <p:cNvSpPr/>
              <p:nvPr/>
            </p:nvSpPr>
            <p:spPr>
              <a:xfrm>
                <a:off x="8715856" y="3083918"/>
                <a:ext cx="85707" cy="22246"/>
              </a:xfrm>
              <a:custGeom>
                <a:avLst/>
                <a:gdLst>
                  <a:gd name="connsiteX0" fmla="*/ 57995 w 85707"/>
                  <a:gd name="connsiteY0" fmla="*/ 2533 h 22246"/>
                  <a:gd name="connsiteX1" fmla="*/ 42282 w 85707"/>
                  <a:gd name="connsiteY1" fmla="*/ 1105 h 22246"/>
                  <a:gd name="connsiteX2" fmla="*/ 9428 w 85707"/>
                  <a:gd name="connsiteY2" fmla="*/ 18818 h 22246"/>
                  <a:gd name="connsiteX3" fmla="*/ 0 w 85707"/>
                  <a:gd name="connsiteY3" fmla="*/ 18532 h 22246"/>
                  <a:gd name="connsiteX4" fmla="*/ 85707 w 85707"/>
                  <a:gd name="connsiteY4" fmla="*/ 22246 h 22246"/>
                  <a:gd name="connsiteX5" fmla="*/ 57995 w 85707"/>
                  <a:gd name="connsiteY5" fmla="*/ 2533 h 2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07" h="22246">
                    <a:moveTo>
                      <a:pt x="57995" y="2533"/>
                    </a:moveTo>
                    <a:cubicBezTo>
                      <a:pt x="54567" y="-38"/>
                      <a:pt x="45996" y="-895"/>
                      <a:pt x="42282" y="1105"/>
                    </a:cubicBezTo>
                    <a:cubicBezTo>
                      <a:pt x="31140" y="6533"/>
                      <a:pt x="20284" y="12533"/>
                      <a:pt x="9428" y="18818"/>
                    </a:cubicBezTo>
                    <a:cubicBezTo>
                      <a:pt x="6285" y="18818"/>
                      <a:pt x="3143" y="18818"/>
                      <a:pt x="0" y="18532"/>
                    </a:cubicBezTo>
                    <a:cubicBezTo>
                      <a:pt x="27998" y="19103"/>
                      <a:pt x="56567" y="20246"/>
                      <a:pt x="85707" y="22246"/>
                    </a:cubicBezTo>
                    <a:cubicBezTo>
                      <a:pt x="76565" y="15961"/>
                      <a:pt x="67423" y="9390"/>
                      <a:pt x="57995" y="2533"/>
                    </a:cubicBezTo>
                    <a:close/>
                  </a:path>
                </a:pathLst>
              </a:custGeom>
              <a:solidFill>
                <a:srgbClr val="FFE123"/>
              </a:solidFill>
              <a:ln w="28507"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8EBB1907-EE5D-4371-AD88-4F9CC8D635BB}"/>
                  </a:ext>
                </a:extLst>
              </p:cNvPr>
              <p:cNvSpPr/>
              <p:nvPr/>
            </p:nvSpPr>
            <p:spPr>
              <a:xfrm>
                <a:off x="8650147" y="3191242"/>
                <a:ext cx="296163" cy="303642"/>
              </a:xfrm>
              <a:custGeom>
                <a:avLst/>
                <a:gdLst>
                  <a:gd name="connsiteX0" fmla="*/ 136560 w 296163"/>
                  <a:gd name="connsiteY0" fmla="*/ 92336 h 303642"/>
                  <a:gd name="connsiteX1" fmla="*/ 84565 w 296163"/>
                  <a:gd name="connsiteY1" fmla="*/ 227754 h 303642"/>
                  <a:gd name="connsiteX2" fmla="*/ 152273 w 296163"/>
                  <a:gd name="connsiteY2" fmla="*/ 302890 h 303642"/>
                  <a:gd name="connsiteX3" fmla="*/ 181128 w 296163"/>
                  <a:gd name="connsiteY3" fmla="*/ 198042 h 303642"/>
                  <a:gd name="connsiteX4" fmla="*/ 294833 w 296163"/>
                  <a:gd name="connsiteY4" fmla="*/ 113763 h 303642"/>
                  <a:gd name="connsiteX5" fmla="*/ 215697 w 296163"/>
                  <a:gd name="connsiteY5" fmla="*/ 8914 h 303642"/>
                  <a:gd name="connsiteX6" fmla="*/ 0 w 296163"/>
                  <a:gd name="connsiteY6" fmla="*/ 58 h 303642"/>
                  <a:gd name="connsiteX7" fmla="*/ 136560 w 296163"/>
                  <a:gd name="connsiteY7" fmla="*/ 92336 h 30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63" h="303642">
                    <a:moveTo>
                      <a:pt x="136560" y="92336"/>
                    </a:moveTo>
                    <a:cubicBezTo>
                      <a:pt x="142274" y="140904"/>
                      <a:pt x="75708" y="166901"/>
                      <a:pt x="84565" y="227754"/>
                    </a:cubicBezTo>
                    <a:cubicBezTo>
                      <a:pt x="90850" y="272036"/>
                      <a:pt x="133132" y="309461"/>
                      <a:pt x="152273" y="302890"/>
                    </a:cubicBezTo>
                    <a:cubicBezTo>
                      <a:pt x="172272" y="296034"/>
                      <a:pt x="151416" y="246609"/>
                      <a:pt x="181128" y="198042"/>
                    </a:cubicBezTo>
                    <a:cubicBezTo>
                      <a:pt x="217125" y="140046"/>
                      <a:pt x="283977" y="151474"/>
                      <a:pt x="294833" y="113763"/>
                    </a:cubicBezTo>
                    <a:cubicBezTo>
                      <a:pt x="305404" y="77766"/>
                      <a:pt x="250551" y="47197"/>
                      <a:pt x="215697" y="8914"/>
                    </a:cubicBezTo>
                    <a:cubicBezTo>
                      <a:pt x="138846" y="3200"/>
                      <a:pt x="67137" y="-514"/>
                      <a:pt x="0" y="58"/>
                    </a:cubicBezTo>
                    <a:cubicBezTo>
                      <a:pt x="52281" y="30912"/>
                      <a:pt x="130561" y="41197"/>
                      <a:pt x="136560" y="92336"/>
                    </a:cubicBezTo>
                    <a:close/>
                  </a:path>
                </a:pathLst>
              </a:custGeom>
              <a:solidFill>
                <a:srgbClr val="D1C025"/>
              </a:solidFill>
              <a:ln w="28507"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6C63E9D-CEA2-4911-8225-F22B980CF70C}"/>
                  </a:ext>
                </a:extLst>
              </p:cNvPr>
              <p:cNvSpPr/>
              <p:nvPr/>
            </p:nvSpPr>
            <p:spPr>
              <a:xfrm>
                <a:off x="8632720" y="3076810"/>
                <a:ext cx="80564" cy="25925"/>
              </a:xfrm>
              <a:custGeom>
                <a:avLst/>
                <a:gdLst>
                  <a:gd name="connsiteX0" fmla="*/ 49424 w 80564"/>
                  <a:gd name="connsiteY0" fmla="*/ 2499 h 25925"/>
                  <a:gd name="connsiteX1" fmla="*/ 33712 w 80564"/>
                  <a:gd name="connsiteY1" fmla="*/ 1642 h 25925"/>
                  <a:gd name="connsiteX2" fmla="*/ 0 w 80564"/>
                  <a:gd name="connsiteY2" fmla="*/ 25926 h 25925"/>
                  <a:gd name="connsiteX3" fmla="*/ 80565 w 80564"/>
                  <a:gd name="connsiteY3" fmla="*/ 25640 h 25925"/>
                  <a:gd name="connsiteX4" fmla="*/ 49424 w 80564"/>
                  <a:gd name="connsiteY4" fmla="*/ 2499 h 2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64" h="25925">
                    <a:moveTo>
                      <a:pt x="49424" y="2499"/>
                    </a:moveTo>
                    <a:cubicBezTo>
                      <a:pt x="45711" y="-358"/>
                      <a:pt x="37425" y="-929"/>
                      <a:pt x="33712" y="1642"/>
                    </a:cubicBezTo>
                    <a:cubicBezTo>
                      <a:pt x="22284" y="9070"/>
                      <a:pt x="11142" y="17355"/>
                      <a:pt x="0" y="25926"/>
                    </a:cubicBezTo>
                    <a:cubicBezTo>
                      <a:pt x="25998" y="25354"/>
                      <a:pt x="52853" y="25069"/>
                      <a:pt x="80565" y="25640"/>
                    </a:cubicBezTo>
                    <a:cubicBezTo>
                      <a:pt x="70280" y="18212"/>
                      <a:pt x="59709" y="10498"/>
                      <a:pt x="49424" y="2499"/>
                    </a:cubicBezTo>
                    <a:close/>
                  </a:path>
                </a:pathLst>
              </a:custGeom>
              <a:solidFill>
                <a:srgbClr val="FFE123"/>
              </a:solidFill>
              <a:ln w="28507"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49095B8B-9FE0-4368-A082-44F3A8489E7E}"/>
                  </a:ext>
                </a:extLst>
              </p:cNvPr>
              <p:cNvSpPr/>
              <p:nvPr/>
            </p:nvSpPr>
            <p:spPr>
              <a:xfrm>
                <a:off x="8604722" y="3090451"/>
                <a:ext cx="19427" cy="13427"/>
              </a:xfrm>
              <a:custGeom>
                <a:avLst/>
                <a:gdLst>
                  <a:gd name="connsiteX0" fmla="*/ 19141 w 19427"/>
                  <a:gd name="connsiteY0" fmla="*/ 12570 h 13427"/>
                  <a:gd name="connsiteX1" fmla="*/ 2571 w 19427"/>
                  <a:gd name="connsiteY1" fmla="*/ 0 h 13427"/>
                  <a:gd name="connsiteX2" fmla="*/ 0 w 19427"/>
                  <a:gd name="connsiteY2" fmla="*/ 13427 h 13427"/>
                  <a:gd name="connsiteX3" fmla="*/ 19427 w 19427"/>
                  <a:gd name="connsiteY3" fmla="*/ 12856 h 13427"/>
                  <a:gd name="connsiteX4" fmla="*/ 19141 w 19427"/>
                  <a:gd name="connsiteY4" fmla="*/ 12570 h 13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3427">
                    <a:moveTo>
                      <a:pt x="19141" y="12570"/>
                    </a:moveTo>
                    <a:cubicBezTo>
                      <a:pt x="13713" y="8285"/>
                      <a:pt x="8285" y="4285"/>
                      <a:pt x="2571" y="0"/>
                    </a:cubicBezTo>
                    <a:cubicBezTo>
                      <a:pt x="1428" y="4571"/>
                      <a:pt x="571" y="8856"/>
                      <a:pt x="0" y="13427"/>
                    </a:cubicBezTo>
                    <a:cubicBezTo>
                      <a:pt x="6285" y="13142"/>
                      <a:pt x="12856" y="12856"/>
                      <a:pt x="19427" y="12856"/>
                    </a:cubicBezTo>
                    <a:cubicBezTo>
                      <a:pt x="19427" y="12570"/>
                      <a:pt x="19427" y="12570"/>
                      <a:pt x="19141" y="12570"/>
                    </a:cubicBezTo>
                    <a:close/>
                  </a:path>
                </a:pathLst>
              </a:custGeom>
              <a:solidFill>
                <a:srgbClr val="FFE123"/>
              </a:solidFill>
              <a:ln w="28507"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81E970FB-4C14-46D9-9434-1FDD4E5D3D11}"/>
                  </a:ext>
                </a:extLst>
              </p:cNvPr>
              <p:cNvSpPr/>
              <p:nvPr/>
            </p:nvSpPr>
            <p:spPr>
              <a:xfrm>
                <a:off x="8818991" y="3095076"/>
                <a:ext cx="39996" cy="14516"/>
              </a:xfrm>
              <a:custGeom>
                <a:avLst/>
                <a:gdLst>
                  <a:gd name="connsiteX0" fmla="*/ 39997 w 39996"/>
                  <a:gd name="connsiteY0" fmla="*/ 803 h 14516"/>
                  <a:gd name="connsiteX1" fmla="*/ 30283 w 39996"/>
                  <a:gd name="connsiteY1" fmla="*/ 517 h 14516"/>
                  <a:gd name="connsiteX2" fmla="*/ 0 w 39996"/>
                  <a:gd name="connsiteY2" fmla="*/ 12231 h 14516"/>
                  <a:gd name="connsiteX3" fmla="*/ 29998 w 39996"/>
                  <a:gd name="connsiteY3" fmla="*/ 14516 h 14516"/>
                  <a:gd name="connsiteX4" fmla="*/ 39997 w 39996"/>
                  <a:gd name="connsiteY4" fmla="*/ 803 h 1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96" h="14516">
                    <a:moveTo>
                      <a:pt x="39997" y="803"/>
                    </a:moveTo>
                    <a:cubicBezTo>
                      <a:pt x="36568" y="-54"/>
                      <a:pt x="32569" y="-340"/>
                      <a:pt x="30283" y="517"/>
                    </a:cubicBezTo>
                    <a:cubicBezTo>
                      <a:pt x="20284" y="3660"/>
                      <a:pt x="9999" y="7945"/>
                      <a:pt x="0" y="12231"/>
                    </a:cubicBezTo>
                    <a:cubicBezTo>
                      <a:pt x="9999" y="13088"/>
                      <a:pt x="19998" y="13659"/>
                      <a:pt x="29998" y="14516"/>
                    </a:cubicBezTo>
                    <a:cubicBezTo>
                      <a:pt x="32855" y="9945"/>
                      <a:pt x="35997" y="5374"/>
                      <a:pt x="39997" y="803"/>
                    </a:cubicBezTo>
                    <a:close/>
                  </a:path>
                </a:pathLst>
              </a:custGeom>
              <a:solidFill>
                <a:srgbClr val="FFE123"/>
              </a:solidFill>
              <a:ln w="28507"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8B309E65-4CBA-452D-A760-53843FB7F7F6}"/>
                  </a:ext>
                </a:extLst>
              </p:cNvPr>
              <p:cNvSpPr/>
              <p:nvPr/>
            </p:nvSpPr>
            <p:spPr>
              <a:xfrm>
                <a:off x="8801849" y="3106164"/>
                <a:ext cx="17141" cy="1142"/>
              </a:xfrm>
              <a:custGeom>
                <a:avLst/>
                <a:gdLst>
                  <a:gd name="connsiteX0" fmla="*/ 17141 w 17141"/>
                  <a:gd name="connsiteY0" fmla="*/ 1143 h 1142"/>
                  <a:gd name="connsiteX1" fmla="*/ 17141 w 17141"/>
                  <a:gd name="connsiteY1" fmla="*/ 1143 h 1142"/>
                  <a:gd name="connsiteX2" fmla="*/ 0 w 17141"/>
                  <a:gd name="connsiteY2" fmla="*/ 0 h 1142"/>
                  <a:gd name="connsiteX3" fmla="*/ 0 w 17141"/>
                  <a:gd name="connsiteY3" fmla="*/ 0 h 1142"/>
                  <a:gd name="connsiteX4" fmla="*/ 17141 w 17141"/>
                  <a:gd name="connsiteY4" fmla="*/ 1143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1" h="1142">
                    <a:moveTo>
                      <a:pt x="17141" y="1143"/>
                    </a:moveTo>
                    <a:lnTo>
                      <a:pt x="17141" y="1143"/>
                    </a:lnTo>
                    <a:cubicBezTo>
                      <a:pt x="11428" y="857"/>
                      <a:pt x="5714" y="286"/>
                      <a:pt x="0" y="0"/>
                    </a:cubicBezTo>
                    <a:lnTo>
                      <a:pt x="0" y="0"/>
                    </a:lnTo>
                    <a:cubicBezTo>
                      <a:pt x="5428" y="286"/>
                      <a:pt x="11428" y="857"/>
                      <a:pt x="17141" y="1143"/>
                    </a:cubicBezTo>
                    <a:close/>
                  </a:path>
                </a:pathLst>
              </a:custGeom>
              <a:solidFill>
                <a:srgbClr val="73D927"/>
              </a:solidFill>
              <a:ln w="28507"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37398B72-C0F6-4FE4-9610-CE399C037545}"/>
                  </a:ext>
                </a:extLst>
              </p:cNvPr>
              <p:cNvSpPr/>
              <p:nvPr/>
            </p:nvSpPr>
            <p:spPr>
              <a:xfrm>
                <a:off x="8624149" y="3102736"/>
                <a:ext cx="8570" cy="285"/>
              </a:xfrm>
              <a:custGeom>
                <a:avLst/>
                <a:gdLst>
                  <a:gd name="connsiteX0" fmla="*/ 8571 w 8570"/>
                  <a:gd name="connsiteY0" fmla="*/ 0 h 285"/>
                  <a:gd name="connsiteX1" fmla="*/ 0 w 8570"/>
                  <a:gd name="connsiteY1" fmla="*/ 286 h 285"/>
                  <a:gd name="connsiteX2" fmla="*/ 8571 w 8570"/>
                  <a:gd name="connsiteY2" fmla="*/ 0 h 285"/>
                  <a:gd name="connsiteX3" fmla="*/ 8571 w 8570"/>
                  <a:gd name="connsiteY3" fmla="*/ 0 h 285"/>
                </a:gdLst>
                <a:ahLst/>
                <a:cxnLst>
                  <a:cxn ang="0">
                    <a:pos x="connsiteX0" y="connsiteY0"/>
                  </a:cxn>
                  <a:cxn ang="0">
                    <a:pos x="connsiteX1" y="connsiteY1"/>
                  </a:cxn>
                  <a:cxn ang="0">
                    <a:pos x="connsiteX2" y="connsiteY2"/>
                  </a:cxn>
                  <a:cxn ang="0">
                    <a:pos x="connsiteX3" y="connsiteY3"/>
                  </a:cxn>
                </a:cxnLst>
                <a:rect l="l" t="t" r="r" b="b"/>
                <a:pathLst>
                  <a:path w="8570" h="285">
                    <a:moveTo>
                      <a:pt x="8571" y="0"/>
                    </a:moveTo>
                    <a:cubicBezTo>
                      <a:pt x="5714" y="0"/>
                      <a:pt x="2857" y="0"/>
                      <a:pt x="0" y="286"/>
                    </a:cubicBezTo>
                    <a:cubicBezTo>
                      <a:pt x="2857" y="0"/>
                      <a:pt x="5714" y="0"/>
                      <a:pt x="8571" y="0"/>
                    </a:cubicBezTo>
                    <a:lnTo>
                      <a:pt x="8571" y="0"/>
                    </a:lnTo>
                    <a:close/>
                  </a:path>
                </a:pathLst>
              </a:custGeom>
              <a:solidFill>
                <a:srgbClr val="73D927"/>
              </a:solidFill>
              <a:ln w="28507"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508DD63-7D39-44C7-B5A1-2E6F9D9BC5C2}"/>
                  </a:ext>
                </a:extLst>
              </p:cNvPr>
              <p:cNvSpPr/>
              <p:nvPr/>
            </p:nvSpPr>
            <p:spPr>
              <a:xfrm>
                <a:off x="8712999" y="3102450"/>
                <a:ext cx="2856" cy="28569"/>
              </a:xfrm>
              <a:custGeom>
                <a:avLst/>
                <a:gdLst>
                  <a:gd name="connsiteX0" fmla="*/ 2857 w 2856"/>
                  <a:gd name="connsiteY0" fmla="*/ 0 h 28569"/>
                  <a:gd name="connsiteX1" fmla="*/ 0 w 2856"/>
                  <a:gd name="connsiteY1" fmla="*/ 0 h 28569"/>
                  <a:gd name="connsiteX2" fmla="*/ 0 w 2856"/>
                  <a:gd name="connsiteY2" fmla="*/ 0 h 28569"/>
                  <a:gd name="connsiteX3" fmla="*/ 2857 w 2856"/>
                  <a:gd name="connsiteY3" fmla="*/ 0 h 28569"/>
                </a:gdLst>
                <a:ahLst/>
                <a:cxnLst>
                  <a:cxn ang="0">
                    <a:pos x="connsiteX0" y="connsiteY0"/>
                  </a:cxn>
                  <a:cxn ang="0">
                    <a:pos x="connsiteX1" y="connsiteY1"/>
                  </a:cxn>
                  <a:cxn ang="0">
                    <a:pos x="connsiteX2" y="connsiteY2"/>
                  </a:cxn>
                  <a:cxn ang="0">
                    <a:pos x="connsiteX3" y="connsiteY3"/>
                  </a:cxn>
                </a:cxnLst>
                <a:rect l="l" t="t" r="r" b="b"/>
                <a:pathLst>
                  <a:path w="2856" h="28569">
                    <a:moveTo>
                      <a:pt x="2857" y="0"/>
                    </a:moveTo>
                    <a:cubicBezTo>
                      <a:pt x="2000" y="0"/>
                      <a:pt x="857" y="0"/>
                      <a:pt x="0" y="0"/>
                    </a:cubicBezTo>
                    <a:lnTo>
                      <a:pt x="0" y="0"/>
                    </a:lnTo>
                    <a:cubicBezTo>
                      <a:pt x="1143" y="0"/>
                      <a:pt x="2000" y="0"/>
                      <a:pt x="2857" y="0"/>
                    </a:cubicBezTo>
                    <a:close/>
                  </a:path>
                </a:pathLst>
              </a:custGeom>
              <a:solidFill>
                <a:srgbClr val="73D927"/>
              </a:solidFill>
              <a:ln w="28507"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6DEEFB3D-0BA9-4CA1-BB52-1CEABA68B504}"/>
                  </a:ext>
                </a:extLst>
              </p:cNvPr>
              <p:cNvSpPr/>
              <p:nvPr/>
            </p:nvSpPr>
            <p:spPr>
              <a:xfrm>
                <a:off x="8603417" y="3102093"/>
                <a:ext cx="262427" cy="98063"/>
              </a:xfrm>
              <a:custGeom>
                <a:avLst/>
                <a:gdLst>
                  <a:gd name="connsiteX0" fmla="*/ 245286 w 262427"/>
                  <a:gd name="connsiteY0" fmla="*/ 7785 h 98063"/>
                  <a:gd name="connsiteX1" fmla="*/ 215288 w 262427"/>
                  <a:gd name="connsiteY1" fmla="*/ 5500 h 98063"/>
                  <a:gd name="connsiteX2" fmla="*/ 215288 w 262427"/>
                  <a:gd name="connsiteY2" fmla="*/ 5500 h 98063"/>
                  <a:gd name="connsiteX3" fmla="*/ 198147 w 262427"/>
                  <a:gd name="connsiteY3" fmla="*/ 4357 h 98063"/>
                  <a:gd name="connsiteX4" fmla="*/ 198147 w 262427"/>
                  <a:gd name="connsiteY4" fmla="*/ 4357 h 98063"/>
                  <a:gd name="connsiteX5" fmla="*/ 112440 w 262427"/>
                  <a:gd name="connsiteY5" fmla="*/ 643 h 98063"/>
                  <a:gd name="connsiteX6" fmla="*/ 109583 w 262427"/>
                  <a:gd name="connsiteY6" fmla="*/ 643 h 98063"/>
                  <a:gd name="connsiteX7" fmla="*/ 109583 w 262427"/>
                  <a:gd name="connsiteY7" fmla="*/ 643 h 98063"/>
                  <a:gd name="connsiteX8" fmla="*/ 29304 w 262427"/>
                  <a:gd name="connsiteY8" fmla="*/ 643 h 98063"/>
                  <a:gd name="connsiteX9" fmla="*/ 29304 w 262427"/>
                  <a:gd name="connsiteY9" fmla="*/ 643 h 98063"/>
                  <a:gd name="connsiteX10" fmla="*/ 20733 w 262427"/>
                  <a:gd name="connsiteY10" fmla="*/ 928 h 98063"/>
                  <a:gd name="connsiteX11" fmla="*/ 1306 w 262427"/>
                  <a:gd name="connsiteY11" fmla="*/ 1500 h 98063"/>
                  <a:gd name="connsiteX12" fmla="*/ 4163 w 262427"/>
                  <a:gd name="connsiteY12" fmla="*/ 43211 h 98063"/>
                  <a:gd name="connsiteX13" fmla="*/ 46731 w 262427"/>
                  <a:gd name="connsiteY13" fmla="*/ 89207 h 98063"/>
                  <a:gd name="connsiteX14" fmla="*/ 262427 w 262427"/>
                  <a:gd name="connsiteY14" fmla="*/ 98063 h 98063"/>
                  <a:gd name="connsiteX15" fmla="*/ 235001 w 262427"/>
                  <a:gd name="connsiteY15" fmla="*/ 41211 h 98063"/>
                  <a:gd name="connsiteX16" fmla="*/ 245286 w 262427"/>
                  <a:gd name="connsiteY16" fmla="*/ 7785 h 9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427" h="98063">
                    <a:moveTo>
                      <a:pt x="245286" y="7785"/>
                    </a:moveTo>
                    <a:cubicBezTo>
                      <a:pt x="235287" y="6928"/>
                      <a:pt x="225288" y="6071"/>
                      <a:pt x="215288" y="5500"/>
                    </a:cubicBezTo>
                    <a:lnTo>
                      <a:pt x="215288" y="5500"/>
                    </a:lnTo>
                    <a:cubicBezTo>
                      <a:pt x="209575" y="5214"/>
                      <a:pt x="203861" y="4642"/>
                      <a:pt x="198147" y="4357"/>
                    </a:cubicBezTo>
                    <a:lnTo>
                      <a:pt x="198147" y="4357"/>
                    </a:lnTo>
                    <a:cubicBezTo>
                      <a:pt x="169007" y="2357"/>
                      <a:pt x="140152" y="1214"/>
                      <a:pt x="112440" y="643"/>
                    </a:cubicBezTo>
                    <a:cubicBezTo>
                      <a:pt x="111583" y="643"/>
                      <a:pt x="110440" y="643"/>
                      <a:pt x="109583" y="643"/>
                    </a:cubicBezTo>
                    <a:lnTo>
                      <a:pt x="109583" y="643"/>
                    </a:lnTo>
                    <a:cubicBezTo>
                      <a:pt x="82156" y="-214"/>
                      <a:pt x="55301" y="-214"/>
                      <a:pt x="29304" y="643"/>
                    </a:cubicBezTo>
                    <a:lnTo>
                      <a:pt x="29304" y="643"/>
                    </a:lnTo>
                    <a:cubicBezTo>
                      <a:pt x="26447" y="643"/>
                      <a:pt x="23590" y="643"/>
                      <a:pt x="20733" y="928"/>
                    </a:cubicBezTo>
                    <a:cubicBezTo>
                      <a:pt x="14162" y="1214"/>
                      <a:pt x="7877" y="1500"/>
                      <a:pt x="1306" y="1500"/>
                    </a:cubicBezTo>
                    <a:cubicBezTo>
                      <a:pt x="-980" y="16642"/>
                      <a:pt x="-408" y="30926"/>
                      <a:pt x="4163" y="43211"/>
                    </a:cubicBezTo>
                    <a:cubicBezTo>
                      <a:pt x="11305" y="63495"/>
                      <a:pt x="27018" y="77779"/>
                      <a:pt x="46731" y="89207"/>
                    </a:cubicBezTo>
                    <a:cubicBezTo>
                      <a:pt x="113868" y="88636"/>
                      <a:pt x="185576" y="92350"/>
                      <a:pt x="262427" y="98063"/>
                    </a:cubicBezTo>
                    <a:cubicBezTo>
                      <a:pt x="246715" y="80922"/>
                      <a:pt x="235001" y="62352"/>
                      <a:pt x="235001" y="41211"/>
                    </a:cubicBezTo>
                    <a:cubicBezTo>
                      <a:pt x="235001" y="29212"/>
                      <a:pt x="239001" y="18356"/>
                      <a:pt x="245286" y="7785"/>
                    </a:cubicBezTo>
                    <a:close/>
                  </a:path>
                </a:pathLst>
              </a:custGeom>
              <a:solidFill>
                <a:srgbClr val="FFE123"/>
              </a:solidFill>
              <a:ln w="28507" cap="flat">
                <a:noFill/>
                <a:prstDash val="solid"/>
                <a:miter/>
              </a:ln>
            </p:spPr>
            <p:txBody>
              <a:bodyPr rtlCol="0" anchor="ctr"/>
              <a:lstStyle/>
              <a:p>
                <a:endParaRPr lang="en-US"/>
              </a:p>
            </p:txBody>
          </p:sp>
        </p:grpSp>
        <p:sp>
          <p:nvSpPr>
            <p:cNvPr id="603" name="Freeform: Shape 602">
              <a:extLst>
                <a:ext uri="{FF2B5EF4-FFF2-40B4-BE49-F238E27FC236}">
                  <a16:creationId xmlns:a16="http://schemas.microsoft.com/office/drawing/2014/main" id="{C9390F36-3A71-4FF1-9480-29E2A3131B23}"/>
                </a:ext>
              </a:extLst>
            </p:cNvPr>
            <p:cNvSpPr/>
            <p:nvPr/>
          </p:nvSpPr>
          <p:spPr>
            <a:xfrm>
              <a:off x="8201726" y="3127876"/>
              <a:ext cx="283327" cy="208840"/>
            </a:xfrm>
            <a:custGeom>
              <a:avLst/>
              <a:gdLst>
                <a:gd name="connsiteX0" fmla="*/ 189585 w 283327"/>
                <a:gd name="connsiteY0" fmla="*/ 0 h 208840"/>
                <a:gd name="connsiteX1" fmla="*/ 159873 w 283327"/>
                <a:gd name="connsiteY1" fmla="*/ 6571 h 208840"/>
                <a:gd name="connsiteX2" fmla="*/ 159873 w 283327"/>
                <a:gd name="connsiteY2" fmla="*/ 6571 h 208840"/>
                <a:gd name="connsiteX3" fmla="*/ 158159 w 283327"/>
                <a:gd name="connsiteY3" fmla="*/ 6857 h 208840"/>
                <a:gd name="connsiteX4" fmla="*/ 74166 w 283327"/>
                <a:gd name="connsiteY4" fmla="*/ 32283 h 208840"/>
                <a:gd name="connsiteX5" fmla="*/ 74166 w 283327"/>
                <a:gd name="connsiteY5" fmla="*/ 32283 h 208840"/>
                <a:gd name="connsiteX6" fmla="*/ 73595 w 283327"/>
                <a:gd name="connsiteY6" fmla="*/ 32569 h 208840"/>
                <a:gd name="connsiteX7" fmla="*/ 55596 w 283327"/>
                <a:gd name="connsiteY7" fmla="*/ 39140 h 208840"/>
                <a:gd name="connsiteX8" fmla="*/ 114163 w 283327"/>
                <a:gd name="connsiteY8" fmla="*/ 64281 h 208840"/>
                <a:gd name="connsiteX9" fmla="*/ 743 w 283327"/>
                <a:gd name="connsiteY9" fmla="*/ 206840 h 208840"/>
                <a:gd name="connsiteX10" fmla="*/ 1600 w 283327"/>
                <a:gd name="connsiteY10" fmla="*/ 208840 h 208840"/>
                <a:gd name="connsiteX11" fmla="*/ 40740 w 283327"/>
                <a:gd name="connsiteY11" fmla="*/ 179128 h 208840"/>
                <a:gd name="connsiteX12" fmla="*/ 280721 w 283327"/>
                <a:gd name="connsiteY12" fmla="*/ 77994 h 208840"/>
                <a:gd name="connsiteX13" fmla="*/ 283292 w 283327"/>
                <a:gd name="connsiteY13" fmla="*/ 68280 h 208840"/>
                <a:gd name="connsiteX14" fmla="*/ 189585 w 283327"/>
                <a:gd name="connsiteY14"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327" h="208840">
                  <a:moveTo>
                    <a:pt x="189585" y="0"/>
                  </a:moveTo>
                  <a:cubicBezTo>
                    <a:pt x="179586" y="2000"/>
                    <a:pt x="169587" y="4000"/>
                    <a:pt x="159873" y="6571"/>
                  </a:cubicBezTo>
                  <a:lnTo>
                    <a:pt x="159873" y="6571"/>
                  </a:lnTo>
                  <a:cubicBezTo>
                    <a:pt x="159302" y="6571"/>
                    <a:pt x="158730" y="6857"/>
                    <a:pt x="158159" y="6857"/>
                  </a:cubicBezTo>
                  <a:cubicBezTo>
                    <a:pt x="129304" y="13999"/>
                    <a:pt x="101307" y="22570"/>
                    <a:pt x="74166" y="32283"/>
                  </a:cubicBezTo>
                  <a:lnTo>
                    <a:pt x="74166" y="32283"/>
                  </a:lnTo>
                  <a:cubicBezTo>
                    <a:pt x="73880" y="32283"/>
                    <a:pt x="73595" y="32569"/>
                    <a:pt x="73595" y="32569"/>
                  </a:cubicBezTo>
                  <a:cubicBezTo>
                    <a:pt x="67595" y="34854"/>
                    <a:pt x="61595" y="36854"/>
                    <a:pt x="55596" y="39140"/>
                  </a:cubicBezTo>
                  <a:cubicBezTo>
                    <a:pt x="86165" y="42854"/>
                    <a:pt x="109592" y="47425"/>
                    <a:pt x="114163" y="64281"/>
                  </a:cubicBezTo>
                  <a:cubicBezTo>
                    <a:pt x="126162" y="108277"/>
                    <a:pt x="-11256" y="166558"/>
                    <a:pt x="743" y="206840"/>
                  </a:cubicBezTo>
                  <a:cubicBezTo>
                    <a:pt x="1029" y="207412"/>
                    <a:pt x="1315" y="208269"/>
                    <a:pt x="1600" y="208840"/>
                  </a:cubicBezTo>
                  <a:cubicBezTo>
                    <a:pt x="17885" y="196555"/>
                    <a:pt x="31027" y="186271"/>
                    <a:pt x="40740" y="179128"/>
                  </a:cubicBezTo>
                  <a:cubicBezTo>
                    <a:pt x="113591" y="124561"/>
                    <a:pt x="193013" y="93992"/>
                    <a:pt x="280721" y="77994"/>
                  </a:cubicBezTo>
                  <a:cubicBezTo>
                    <a:pt x="282149" y="74851"/>
                    <a:pt x="283292" y="71708"/>
                    <a:pt x="283292" y="68280"/>
                  </a:cubicBezTo>
                  <a:cubicBezTo>
                    <a:pt x="284720" y="41711"/>
                    <a:pt x="243009" y="20855"/>
                    <a:pt x="189585" y="0"/>
                  </a:cubicBezTo>
                  <a:close/>
                </a:path>
              </a:pathLst>
            </a:custGeom>
            <a:solidFill>
              <a:srgbClr val="FFE123"/>
            </a:solidFill>
            <a:ln w="28507" cap="flat">
              <a:noFill/>
              <a:prstDash val="solid"/>
              <a:miter/>
            </a:ln>
          </p:spPr>
          <p:txBody>
            <a:bodyPr rtlCol="0" anchor="ctr"/>
            <a:lstStyle/>
            <a:p>
              <a:endParaRPr lang="en-US"/>
            </a:p>
          </p:txBody>
        </p:sp>
        <p:grpSp>
          <p:nvGrpSpPr>
            <p:cNvPr id="604" name="Graphic 1287">
              <a:extLst>
                <a:ext uri="{FF2B5EF4-FFF2-40B4-BE49-F238E27FC236}">
                  <a16:creationId xmlns:a16="http://schemas.microsoft.com/office/drawing/2014/main" id="{1CCD2BA5-6C35-4F26-A886-597C4DB8CE93}"/>
                </a:ext>
              </a:extLst>
            </p:cNvPr>
            <p:cNvGrpSpPr/>
            <p:nvPr/>
          </p:nvGrpSpPr>
          <p:grpSpPr>
            <a:xfrm>
              <a:off x="8201726" y="3102820"/>
              <a:ext cx="384323" cy="444681"/>
              <a:chOff x="8201726" y="3102820"/>
              <a:chExt cx="384323" cy="444681"/>
            </a:xfrm>
          </p:grpSpPr>
          <p:grpSp>
            <p:nvGrpSpPr>
              <p:cNvPr id="608" name="Graphic 1287">
                <a:extLst>
                  <a:ext uri="{FF2B5EF4-FFF2-40B4-BE49-F238E27FC236}">
                    <a16:creationId xmlns:a16="http://schemas.microsoft.com/office/drawing/2014/main" id="{447D30E1-0635-4996-8F61-95D0E58B1650}"/>
                  </a:ext>
                </a:extLst>
              </p:cNvPr>
              <p:cNvGrpSpPr/>
              <p:nvPr/>
            </p:nvGrpSpPr>
            <p:grpSpPr>
              <a:xfrm>
                <a:off x="8202184" y="3102820"/>
                <a:ext cx="188841" cy="64482"/>
                <a:chOff x="8202184" y="3102820"/>
                <a:chExt cx="188841" cy="64482"/>
              </a:xfrm>
              <a:solidFill>
                <a:srgbClr val="FFE123"/>
              </a:solidFill>
            </p:grpSpPr>
            <p:sp>
              <p:nvSpPr>
                <p:cNvPr id="613" name="Freeform: Shape 612">
                  <a:extLst>
                    <a:ext uri="{FF2B5EF4-FFF2-40B4-BE49-F238E27FC236}">
                      <a16:creationId xmlns:a16="http://schemas.microsoft.com/office/drawing/2014/main" id="{9157947A-05B1-4DF1-B635-2332FEFA6F6B}"/>
                    </a:ext>
                  </a:extLst>
                </p:cNvPr>
                <p:cNvSpPr/>
                <p:nvPr/>
              </p:nvSpPr>
              <p:spPr>
                <a:xfrm>
                  <a:off x="8202184" y="3130007"/>
                  <a:ext cx="73136" cy="37294"/>
                </a:xfrm>
                <a:custGeom>
                  <a:avLst/>
                  <a:gdLst>
                    <a:gd name="connsiteX0" fmla="*/ 71423 w 73136"/>
                    <a:gd name="connsiteY0" fmla="*/ 31295 h 37294"/>
                    <a:gd name="connsiteX1" fmla="*/ 21998 w 73136"/>
                    <a:gd name="connsiteY1" fmla="*/ 1298 h 37294"/>
                    <a:gd name="connsiteX2" fmla="*/ 6857 w 73136"/>
                    <a:gd name="connsiteY2" fmla="*/ 6726 h 37294"/>
                    <a:gd name="connsiteX3" fmla="*/ 0 w 73136"/>
                    <a:gd name="connsiteY3" fmla="*/ 30153 h 37294"/>
                    <a:gd name="connsiteX4" fmla="*/ 55138 w 73136"/>
                    <a:gd name="connsiteY4" fmla="*/ 37295 h 37294"/>
                    <a:gd name="connsiteX5" fmla="*/ 73137 w 73136"/>
                    <a:gd name="connsiteY5" fmla="*/ 30724 h 37294"/>
                    <a:gd name="connsiteX6" fmla="*/ 71423 w 73136"/>
                    <a:gd name="connsiteY6" fmla="*/ 31295 h 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6" h="37294">
                      <a:moveTo>
                        <a:pt x="71423" y="31295"/>
                      </a:moveTo>
                      <a:cubicBezTo>
                        <a:pt x="55424" y="21296"/>
                        <a:pt x="39140" y="11297"/>
                        <a:pt x="21998" y="1298"/>
                      </a:cubicBezTo>
                      <a:cubicBezTo>
                        <a:pt x="16856" y="-1845"/>
                        <a:pt x="8571" y="1012"/>
                        <a:pt x="6857" y="6726"/>
                      </a:cubicBezTo>
                      <a:cubicBezTo>
                        <a:pt x="4571" y="14440"/>
                        <a:pt x="2286" y="22153"/>
                        <a:pt x="0" y="30153"/>
                      </a:cubicBezTo>
                      <a:cubicBezTo>
                        <a:pt x="19427" y="33581"/>
                        <a:pt x="38283" y="35295"/>
                        <a:pt x="55138" y="37295"/>
                      </a:cubicBezTo>
                      <a:cubicBezTo>
                        <a:pt x="61138" y="35009"/>
                        <a:pt x="67137" y="32724"/>
                        <a:pt x="73137" y="30724"/>
                      </a:cubicBezTo>
                      <a:cubicBezTo>
                        <a:pt x="72566" y="30724"/>
                        <a:pt x="71994" y="31010"/>
                        <a:pt x="71423" y="31295"/>
                      </a:cubicBezTo>
                      <a:close/>
                    </a:path>
                  </a:pathLst>
                </a:custGeom>
                <a:solidFill>
                  <a:srgbClr val="FFE123"/>
                </a:solidFill>
                <a:ln w="28507"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A58D16FA-4708-4EE0-A2CA-36E0CF72FF58}"/>
                    </a:ext>
                  </a:extLst>
                </p:cNvPr>
                <p:cNvSpPr/>
                <p:nvPr/>
              </p:nvSpPr>
              <p:spPr>
                <a:xfrm>
                  <a:off x="8361599" y="3119591"/>
                  <a:ext cx="29426" cy="14570"/>
                </a:xfrm>
                <a:custGeom>
                  <a:avLst/>
                  <a:gdLst>
                    <a:gd name="connsiteX0" fmla="*/ 8571 w 29426"/>
                    <a:gd name="connsiteY0" fmla="*/ 0 h 14570"/>
                    <a:gd name="connsiteX1" fmla="*/ 0 w 29426"/>
                    <a:gd name="connsiteY1" fmla="*/ 14570 h 14570"/>
                    <a:gd name="connsiteX2" fmla="*/ 29426 w 29426"/>
                    <a:gd name="connsiteY2" fmla="*/ 7999 h 14570"/>
                    <a:gd name="connsiteX3" fmla="*/ 8571 w 29426"/>
                    <a:gd name="connsiteY3" fmla="*/ 0 h 14570"/>
                  </a:gdLst>
                  <a:ahLst/>
                  <a:cxnLst>
                    <a:cxn ang="0">
                      <a:pos x="connsiteX0" y="connsiteY0"/>
                    </a:cxn>
                    <a:cxn ang="0">
                      <a:pos x="connsiteX1" y="connsiteY1"/>
                    </a:cxn>
                    <a:cxn ang="0">
                      <a:pos x="connsiteX2" y="connsiteY2"/>
                    </a:cxn>
                    <a:cxn ang="0">
                      <a:pos x="connsiteX3" y="connsiteY3"/>
                    </a:cxn>
                  </a:cxnLst>
                  <a:rect l="l" t="t" r="r" b="b"/>
                  <a:pathLst>
                    <a:path w="29426" h="14570">
                      <a:moveTo>
                        <a:pt x="8571" y="0"/>
                      </a:moveTo>
                      <a:cubicBezTo>
                        <a:pt x="5714" y="4857"/>
                        <a:pt x="2857" y="9713"/>
                        <a:pt x="0" y="14570"/>
                      </a:cubicBezTo>
                      <a:cubicBezTo>
                        <a:pt x="9714" y="12285"/>
                        <a:pt x="19713" y="9999"/>
                        <a:pt x="29426" y="7999"/>
                      </a:cubicBezTo>
                      <a:cubicBezTo>
                        <a:pt x="22855" y="5428"/>
                        <a:pt x="15713" y="2857"/>
                        <a:pt x="8571" y="0"/>
                      </a:cubicBezTo>
                      <a:close/>
                    </a:path>
                  </a:pathLst>
                </a:custGeom>
                <a:solidFill>
                  <a:srgbClr val="FFE123"/>
                </a:solidFill>
                <a:ln w="28507"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1E81C973-7B62-4E51-847D-FF47AACAEB92}"/>
                    </a:ext>
                  </a:extLst>
                </p:cNvPr>
                <p:cNvSpPr/>
                <p:nvPr/>
              </p:nvSpPr>
              <p:spPr>
                <a:xfrm>
                  <a:off x="8275892" y="3102820"/>
                  <a:ext cx="83993" cy="57625"/>
                </a:xfrm>
                <a:custGeom>
                  <a:avLst/>
                  <a:gdLst>
                    <a:gd name="connsiteX0" fmla="*/ 82565 w 83993"/>
                    <a:gd name="connsiteY0" fmla="*/ 32485 h 57625"/>
                    <a:gd name="connsiteX1" fmla="*/ 37711 w 83993"/>
                    <a:gd name="connsiteY1" fmla="*/ 1630 h 57625"/>
                    <a:gd name="connsiteX2" fmla="*/ 21998 w 83993"/>
                    <a:gd name="connsiteY2" fmla="*/ 5630 h 57625"/>
                    <a:gd name="connsiteX3" fmla="*/ 0 w 83993"/>
                    <a:gd name="connsiteY3" fmla="*/ 57626 h 57625"/>
                    <a:gd name="connsiteX4" fmla="*/ 83993 w 83993"/>
                    <a:gd name="connsiteY4" fmla="*/ 32199 h 57625"/>
                    <a:gd name="connsiteX5" fmla="*/ 82565 w 83993"/>
                    <a:gd name="connsiteY5" fmla="*/ 32485 h 5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93" h="57625">
                      <a:moveTo>
                        <a:pt x="82565" y="32485"/>
                      </a:moveTo>
                      <a:cubicBezTo>
                        <a:pt x="68280" y="22200"/>
                        <a:pt x="53424" y="12201"/>
                        <a:pt x="37711" y="1630"/>
                      </a:cubicBezTo>
                      <a:cubicBezTo>
                        <a:pt x="32854" y="-1798"/>
                        <a:pt x="24569" y="487"/>
                        <a:pt x="21998" y="5630"/>
                      </a:cubicBezTo>
                      <a:cubicBezTo>
                        <a:pt x="13999" y="22200"/>
                        <a:pt x="6571" y="39627"/>
                        <a:pt x="0" y="57626"/>
                      </a:cubicBezTo>
                      <a:cubicBezTo>
                        <a:pt x="27141" y="47912"/>
                        <a:pt x="55138" y="39341"/>
                        <a:pt x="83993" y="32199"/>
                      </a:cubicBezTo>
                      <a:cubicBezTo>
                        <a:pt x="83708" y="32199"/>
                        <a:pt x="83136" y="32199"/>
                        <a:pt x="82565" y="32485"/>
                      </a:cubicBezTo>
                      <a:close/>
                    </a:path>
                  </a:pathLst>
                </a:custGeom>
                <a:solidFill>
                  <a:srgbClr val="FFE123"/>
                </a:solidFill>
                <a:ln w="28507" cap="flat">
                  <a:noFill/>
                  <a:prstDash val="solid"/>
                  <a:miter/>
                </a:ln>
              </p:spPr>
              <p:txBody>
                <a:bodyPr rtlCol="0" anchor="ctr"/>
                <a:lstStyle/>
                <a:p>
                  <a:endParaRPr lang="en-US"/>
                </a:p>
              </p:txBody>
            </p:sp>
          </p:grpSp>
          <p:sp>
            <p:nvSpPr>
              <p:cNvPr id="609" name="Freeform: Shape 608">
                <a:extLst>
                  <a:ext uri="{FF2B5EF4-FFF2-40B4-BE49-F238E27FC236}">
                    <a16:creationId xmlns:a16="http://schemas.microsoft.com/office/drawing/2014/main" id="{A656A0A0-0A6D-43E9-9121-18DC17BC0963}"/>
                  </a:ext>
                </a:extLst>
              </p:cNvPr>
              <p:cNvSpPr/>
              <p:nvPr/>
            </p:nvSpPr>
            <p:spPr>
              <a:xfrm>
                <a:off x="8203326" y="3205870"/>
                <a:ext cx="382723" cy="341630"/>
              </a:xfrm>
              <a:custGeom>
                <a:avLst/>
                <a:gdLst>
                  <a:gd name="connsiteX0" fmla="*/ 0 w 382723"/>
                  <a:gd name="connsiteY0" fmla="*/ 130847 h 341630"/>
                  <a:gd name="connsiteX1" fmla="*/ 250265 w 382723"/>
                  <a:gd name="connsiteY1" fmla="*/ 199127 h 341630"/>
                  <a:gd name="connsiteX2" fmla="*/ 207126 w 382723"/>
                  <a:gd name="connsiteY2" fmla="*/ 340830 h 341630"/>
                  <a:gd name="connsiteX3" fmla="*/ 379112 w 382723"/>
                  <a:gd name="connsiteY3" fmla="*/ 129704 h 341630"/>
                  <a:gd name="connsiteX4" fmla="*/ 163415 w 382723"/>
                  <a:gd name="connsiteY4" fmla="*/ 81708 h 341630"/>
                  <a:gd name="connsiteX5" fmla="*/ 279120 w 382723"/>
                  <a:gd name="connsiteY5" fmla="*/ 0 h 341630"/>
                  <a:gd name="connsiteX6" fmla="*/ 39140 w 382723"/>
                  <a:gd name="connsiteY6" fmla="*/ 101135 h 341630"/>
                  <a:gd name="connsiteX7" fmla="*/ 0 w 382723"/>
                  <a:gd name="connsiteY7" fmla="*/ 130847 h 34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723" h="341630">
                    <a:moveTo>
                      <a:pt x="0" y="130847"/>
                    </a:moveTo>
                    <a:cubicBezTo>
                      <a:pt x="19141" y="175129"/>
                      <a:pt x="214840" y="127704"/>
                      <a:pt x="250265" y="199127"/>
                    </a:cubicBezTo>
                    <a:cubicBezTo>
                      <a:pt x="276549" y="251980"/>
                      <a:pt x="195698" y="331402"/>
                      <a:pt x="207126" y="340830"/>
                    </a:cubicBezTo>
                    <a:cubicBezTo>
                      <a:pt x="223696" y="354257"/>
                      <a:pt x="410824" y="195413"/>
                      <a:pt x="379112" y="129704"/>
                    </a:cubicBezTo>
                    <a:cubicBezTo>
                      <a:pt x="351400" y="72566"/>
                      <a:pt x="169129" y="111991"/>
                      <a:pt x="163415" y="81708"/>
                    </a:cubicBezTo>
                    <a:cubicBezTo>
                      <a:pt x="159130" y="59138"/>
                      <a:pt x="261407" y="37711"/>
                      <a:pt x="279120" y="0"/>
                    </a:cubicBezTo>
                    <a:cubicBezTo>
                      <a:pt x="191413" y="15999"/>
                      <a:pt x="111991" y="46568"/>
                      <a:pt x="39140" y="101135"/>
                    </a:cubicBezTo>
                    <a:cubicBezTo>
                      <a:pt x="29426" y="108277"/>
                      <a:pt x="16284" y="118562"/>
                      <a:pt x="0" y="130847"/>
                    </a:cubicBezTo>
                    <a:close/>
                  </a:path>
                </a:pathLst>
              </a:custGeom>
              <a:solidFill>
                <a:srgbClr val="D1C025"/>
              </a:solidFill>
              <a:ln w="28507"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EB09BEC-C6AE-4D87-94F1-89485C0686B8}"/>
                  </a:ext>
                </a:extLst>
              </p:cNvPr>
              <p:cNvSpPr/>
              <p:nvPr/>
            </p:nvSpPr>
            <p:spPr>
              <a:xfrm>
                <a:off x="8359885" y="3134447"/>
                <a:ext cx="1714" cy="285"/>
              </a:xfrm>
              <a:custGeom>
                <a:avLst/>
                <a:gdLst>
                  <a:gd name="connsiteX0" fmla="*/ 1714 w 1714"/>
                  <a:gd name="connsiteY0" fmla="*/ 0 h 285"/>
                  <a:gd name="connsiteX1" fmla="*/ 0 w 1714"/>
                  <a:gd name="connsiteY1" fmla="*/ 286 h 285"/>
                  <a:gd name="connsiteX2" fmla="*/ 1714 w 1714"/>
                  <a:gd name="connsiteY2" fmla="*/ 0 h 285"/>
                  <a:gd name="connsiteX3" fmla="*/ 1714 w 1714"/>
                  <a:gd name="connsiteY3" fmla="*/ 0 h 285"/>
                </a:gdLst>
                <a:ahLst/>
                <a:cxnLst>
                  <a:cxn ang="0">
                    <a:pos x="connsiteX0" y="connsiteY0"/>
                  </a:cxn>
                  <a:cxn ang="0">
                    <a:pos x="connsiteX1" y="connsiteY1"/>
                  </a:cxn>
                  <a:cxn ang="0">
                    <a:pos x="connsiteX2" y="connsiteY2"/>
                  </a:cxn>
                  <a:cxn ang="0">
                    <a:pos x="connsiteX3" y="connsiteY3"/>
                  </a:cxn>
                </a:cxnLst>
                <a:rect l="l" t="t" r="r" b="b"/>
                <a:pathLst>
                  <a:path w="1714" h="285">
                    <a:moveTo>
                      <a:pt x="1714" y="0"/>
                    </a:moveTo>
                    <a:cubicBezTo>
                      <a:pt x="1143" y="0"/>
                      <a:pt x="571" y="286"/>
                      <a:pt x="0" y="286"/>
                    </a:cubicBezTo>
                    <a:cubicBezTo>
                      <a:pt x="857" y="286"/>
                      <a:pt x="1143" y="0"/>
                      <a:pt x="1714" y="0"/>
                    </a:cubicBezTo>
                    <a:lnTo>
                      <a:pt x="1714" y="0"/>
                    </a:lnTo>
                    <a:close/>
                  </a:path>
                </a:pathLst>
              </a:custGeom>
              <a:solidFill>
                <a:srgbClr val="73D927"/>
              </a:solidFill>
              <a:ln w="28507"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37569411-9525-431E-B56E-C80B3DE1F413}"/>
                  </a:ext>
                </a:extLst>
              </p:cNvPr>
              <p:cNvSpPr/>
              <p:nvPr/>
            </p:nvSpPr>
            <p:spPr>
              <a:xfrm>
                <a:off x="8275606" y="3160160"/>
                <a:ext cx="571" cy="285"/>
              </a:xfrm>
              <a:custGeom>
                <a:avLst/>
                <a:gdLst>
                  <a:gd name="connsiteX0" fmla="*/ 571 w 571"/>
                  <a:gd name="connsiteY0" fmla="*/ 0 h 285"/>
                  <a:gd name="connsiteX1" fmla="*/ 0 w 571"/>
                  <a:gd name="connsiteY1" fmla="*/ 286 h 285"/>
                  <a:gd name="connsiteX2" fmla="*/ 571 w 571"/>
                  <a:gd name="connsiteY2" fmla="*/ 0 h 285"/>
                  <a:gd name="connsiteX3" fmla="*/ 571 w 571"/>
                  <a:gd name="connsiteY3" fmla="*/ 0 h 285"/>
                </a:gdLst>
                <a:ahLst/>
                <a:cxnLst>
                  <a:cxn ang="0">
                    <a:pos x="connsiteX0" y="connsiteY0"/>
                  </a:cxn>
                  <a:cxn ang="0">
                    <a:pos x="connsiteX1" y="connsiteY1"/>
                  </a:cxn>
                  <a:cxn ang="0">
                    <a:pos x="connsiteX2" y="connsiteY2"/>
                  </a:cxn>
                  <a:cxn ang="0">
                    <a:pos x="connsiteX3" y="connsiteY3"/>
                  </a:cxn>
                </a:cxnLst>
                <a:rect l="l" t="t" r="r" b="b"/>
                <a:pathLst>
                  <a:path w="571" h="285">
                    <a:moveTo>
                      <a:pt x="571" y="0"/>
                    </a:moveTo>
                    <a:cubicBezTo>
                      <a:pt x="286" y="0"/>
                      <a:pt x="0" y="286"/>
                      <a:pt x="0" y="286"/>
                    </a:cubicBezTo>
                    <a:cubicBezTo>
                      <a:pt x="0" y="286"/>
                      <a:pt x="286" y="0"/>
                      <a:pt x="571" y="0"/>
                    </a:cubicBezTo>
                    <a:lnTo>
                      <a:pt x="571" y="0"/>
                    </a:lnTo>
                    <a:close/>
                  </a:path>
                </a:pathLst>
              </a:custGeom>
              <a:solidFill>
                <a:srgbClr val="73D927"/>
              </a:solidFill>
              <a:ln w="28507"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C649BC06-09D1-4FBE-B6EC-9503A66ACB8B}"/>
                  </a:ext>
                </a:extLst>
              </p:cNvPr>
              <p:cNvSpPr/>
              <p:nvPr/>
            </p:nvSpPr>
            <p:spPr>
              <a:xfrm>
                <a:off x="8201726" y="3127876"/>
                <a:ext cx="283327" cy="208840"/>
              </a:xfrm>
              <a:custGeom>
                <a:avLst/>
                <a:gdLst>
                  <a:gd name="connsiteX0" fmla="*/ 189585 w 283327"/>
                  <a:gd name="connsiteY0" fmla="*/ 0 h 208840"/>
                  <a:gd name="connsiteX1" fmla="*/ 159873 w 283327"/>
                  <a:gd name="connsiteY1" fmla="*/ 6571 h 208840"/>
                  <a:gd name="connsiteX2" fmla="*/ 159873 w 283327"/>
                  <a:gd name="connsiteY2" fmla="*/ 6571 h 208840"/>
                  <a:gd name="connsiteX3" fmla="*/ 158159 w 283327"/>
                  <a:gd name="connsiteY3" fmla="*/ 6857 h 208840"/>
                  <a:gd name="connsiteX4" fmla="*/ 74166 w 283327"/>
                  <a:gd name="connsiteY4" fmla="*/ 32283 h 208840"/>
                  <a:gd name="connsiteX5" fmla="*/ 74166 w 283327"/>
                  <a:gd name="connsiteY5" fmla="*/ 32283 h 208840"/>
                  <a:gd name="connsiteX6" fmla="*/ 73595 w 283327"/>
                  <a:gd name="connsiteY6" fmla="*/ 32569 h 208840"/>
                  <a:gd name="connsiteX7" fmla="*/ 55596 w 283327"/>
                  <a:gd name="connsiteY7" fmla="*/ 39140 h 208840"/>
                  <a:gd name="connsiteX8" fmla="*/ 114163 w 283327"/>
                  <a:gd name="connsiteY8" fmla="*/ 64281 h 208840"/>
                  <a:gd name="connsiteX9" fmla="*/ 743 w 283327"/>
                  <a:gd name="connsiteY9" fmla="*/ 206840 h 208840"/>
                  <a:gd name="connsiteX10" fmla="*/ 1600 w 283327"/>
                  <a:gd name="connsiteY10" fmla="*/ 208840 h 208840"/>
                  <a:gd name="connsiteX11" fmla="*/ 40740 w 283327"/>
                  <a:gd name="connsiteY11" fmla="*/ 179128 h 208840"/>
                  <a:gd name="connsiteX12" fmla="*/ 280721 w 283327"/>
                  <a:gd name="connsiteY12" fmla="*/ 77994 h 208840"/>
                  <a:gd name="connsiteX13" fmla="*/ 283292 w 283327"/>
                  <a:gd name="connsiteY13" fmla="*/ 68280 h 208840"/>
                  <a:gd name="connsiteX14" fmla="*/ 189585 w 283327"/>
                  <a:gd name="connsiteY14"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327" h="208840">
                    <a:moveTo>
                      <a:pt x="189585" y="0"/>
                    </a:moveTo>
                    <a:cubicBezTo>
                      <a:pt x="179586" y="2000"/>
                      <a:pt x="169587" y="4000"/>
                      <a:pt x="159873" y="6571"/>
                    </a:cubicBezTo>
                    <a:lnTo>
                      <a:pt x="159873" y="6571"/>
                    </a:lnTo>
                    <a:cubicBezTo>
                      <a:pt x="159302" y="6571"/>
                      <a:pt x="158730" y="6857"/>
                      <a:pt x="158159" y="6857"/>
                    </a:cubicBezTo>
                    <a:cubicBezTo>
                      <a:pt x="129304" y="13999"/>
                      <a:pt x="101307" y="22570"/>
                      <a:pt x="74166" y="32283"/>
                    </a:cubicBezTo>
                    <a:lnTo>
                      <a:pt x="74166" y="32283"/>
                    </a:lnTo>
                    <a:cubicBezTo>
                      <a:pt x="73880" y="32283"/>
                      <a:pt x="73595" y="32569"/>
                      <a:pt x="73595" y="32569"/>
                    </a:cubicBezTo>
                    <a:cubicBezTo>
                      <a:pt x="67595" y="34854"/>
                      <a:pt x="61595" y="36854"/>
                      <a:pt x="55596" y="39140"/>
                    </a:cubicBezTo>
                    <a:cubicBezTo>
                      <a:pt x="86165" y="42854"/>
                      <a:pt x="109592" y="47425"/>
                      <a:pt x="114163" y="64281"/>
                    </a:cubicBezTo>
                    <a:cubicBezTo>
                      <a:pt x="126162" y="108277"/>
                      <a:pt x="-11256" y="166558"/>
                      <a:pt x="743" y="206840"/>
                    </a:cubicBezTo>
                    <a:cubicBezTo>
                      <a:pt x="1029" y="207412"/>
                      <a:pt x="1315" y="208269"/>
                      <a:pt x="1600" y="208840"/>
                    </a:cubicBezTo>
                    <a:cubicBezTo>
                      <a:pt x="17885" y="196555"/>
                      <a:pt x="31027" y="186271"/>
                      <a:pt x="40740" y="179128"/>
                    </a:cubicBezTo>
                    <a:cubicBezTo>
                      <a:pt x="113591" y="124561"/>
                      <a:pt x="193013" y="93992"/>
                      <a:pt x="280721" y="77994"/>
                    </a:cubicBezTo>
                    <a:cubicBezTo>
                      <a:pt x="282149" y="74851"/>
                      <a:pt x="283292" y="71708"/>
                      <a:pt x="283292" y="68280"/>
                    </a:cubicBezTo>
                    <a:cubicBezTo>
                      <a:pt x="284720" y="41711"/>
                      <a:pt x="243009" y="20855"/>
                      <a:pt x="189585" y="0"/>
                    </a:cubicBezTo>
                    <a:close/>
                  </a:path>
                </a:pathLst>
              </a:custGeom>
              <a:solidFill>
                <a:srgbClr val="FFE123"/>
              </a:solidFill>
              <a:ln w="28507" cap="flat">
                <a:noFill/>
                <a:prstDash val="solid"/>
                <a:miter/>
              </a:ln>
            </p:spPr>
            <p:txBody>
              <a:bodyPr rtlCol="0" anchor="ctr"/>
              <a:lstStyle/>
              <a:p>
                <a:endParaRPr lang="en-US"/>
              </a:p>
            </p:txBody>
          </p:sp>
        </p:grpSp>
        <p:sp>
          <p:nvSpPr>
            <p:cNvPr id="605" name="Freeform: Shape 604">
              <a:extLst>
                <a:ext uri="{FF2B5EF4-FFF2-40B4-BE49-F238E27FC236}">
                  <a16:creationId xmlns:a16="http://schemas.microsoft.com/office/drawing/2014/main" id="{8DC80DFA-6296-4BE2-A271-6A811CFCB9B2}"/>
                </a:ext>
              </a:extLst>
            </p:cNvPr>
            <p:cNvSpPr/>
            <p:nvPr/>
          </p:nvSpPr>
          <p:spPr>
            <a:xfrm>
              <a:off x="9086969" y="3151017"/>
              <a:ext cx="265121" cy="113990"/>
            </a:xfrm>
            <a:custGeom>
              <a:avLst/>
              <a:gdLst>
                <a:gd name="connsiteX0" fmla="*/ 25141 w 265121"/>
                <a:gd name="connsiteY0" fmla="*/ 0 h 113990"/>
                <a:gd name="connsiteX1" fmla="*/ 0 w 265121"/>
                <a:gd name="connsiteY1" fmla="*/ 71137 h 113990"/>
                <a:gd name="connsiteX2" fmla="*/ 181700 w 265121"/>
                <a:gd name="connsiteY2" fmla="*/ 113991 h 113990"/>
                <a:gd name="connsiteX3" fmla="*/ 265122 w 265121"/>
                <a:gd name="connsiteY3" fmla="*/ 71423 h 113990"/>
                <a:gd name="connsiteX4" fmla="*/ 25141 w 265121"/>
                <a:gd name="connsiteY4" fmla="*/ 0 h 11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1" h="113990">
                  <a:moveTo>
                    <a:pt x="25141" y="0"/>
                  </a:moveTo>
                  <a:cubicBezTo>
                    <a:pt x="11999" y="23998"/>
                    <a:pt x="3428" y="48567"/>
                    <a:pt x="0" y="71137"/>
                  </a:cubicBezTo>
                  <a:cubicBezTo>
                    <a:pt x="63138" y="81422"/>
                    <a:pt x="123704" y="95992"/>
                    <a:pt x="181700" y="113991"/>
                  </a:cubicBezTo>
                  <a:cubicBezTo>
                    <a:pt x="201698" y="95992"/>
                    <a:pt x="233695" y="83707"/>
                    <a:pt x="265122" y="71423"/>
                  </a:cubicBezTo>
                  <a:cubicBezTo>
                    <a:pt x="185128" y="41425"/>
                    <a:pt x="104563" y="17999"/>
                    <a:pt x="25141" y="0"/>
                  </a:cubicBezTo>
                  <a:close/>
                </a:path>
              </a:pathLst>
            </a:custGeom>
            <a:solidFill>
              <a:srgbClr val="FFE123"/>
            </a:solidFill>
            <a:ln w="28507"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A5C5666-E456-4481-81D4-23D37057D007}"/>
                </a:ext>
              </a:extLst>
            </p:cNvPr>
            <p:cNvSpPr/>
            <p:nvPr/>
          </p:nvSpPr>
          <p:spPr>
            <a:xfrm>
              <a:off x="9382626" y="3290435"/>
              <a:ext cx="220872" cy="316030"/>
            </a:xfrm>
            <a:custGeom>
              <a:avLst/>
              <a:gdLst>
                <a:gd name="connsiteX0" fmla="*/ 51458 w 220872"/>
                <a:gd name="connsiteY0" fmla="*/ 92278 h 316030"/>
                <a:gd name="connsiteX1" fmla="*/ 73170 w 220872"/>
                <a:gd name="connsiteY1" fmla="*/ 173700 h 316030"/>
                <a:gd name="connsiteX2" fmla="*/ 18889 w 220872"/>
                <a:gd name="connsiteY2" fmla="*/ 215697 h 316030"/>
                <a:gd name="connsiteX3" fmla="*/ 10033 w 220872"/>
                <a:gd name="connsiteY3" fmla="*/ 298547 h 316030"/>
                <a:gd name="connsiteX4" fmla="*/ 96883 w 220872"/>
                <a:gd name="connsiteY4" fmla="*/ 298547 h 316030"/>
                <a:gd name="connsiteX5" fmla="*/ 76313 w 220872"/>
                <a:gd name="connsiteY5" fmla="*/ 238838 h 316030"/>
                <a:gd name="connsiteX6" fmla="*/ 182876 w 220872"/>
                <a:gd name="connsiteY6" fmla="*/ 198555 h 316030"/>
                <a:gd name="connsiteX7" fmla="*/ 160877 w 220872"/>
                <a:gd name="connsiteY7" fmla="*/ 108563 h 316030"/>
                <a:gd name="connsiteX8" fmla="*/ 193446 w 220872"/>
                <a:gd name="connsiteY8" fmla="*/ 67709 h 316030"/>
                <a:gd name="connsiteX9" fmla="*/ 220873 w 220872"/>
                <a:gd name="connsiteY9" fmla="*/ 50853 h 316030"/>
                <a:gd name="connsiteX10" fmla="*/ 126595 w 220872"/>
                <a:gd name="connsiteY10" fmla="*/ 0 h 316030"/>
                <a:gd name="connsiteX11" fmla="*/ 51458 w 220872"/>
                <a:gd name="connsiteY11" fmla="*/ 92278 h 31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872" h="316030">
                  <a:moveTo>
                    <a:pt x="51458" y="92278"/>
                  </a:moveTo>
                  <a:cubicBezTo>
                    <a:pt x="52029" y="125990"/>
                    <a:pt x="84883" y="146845"/>
                    <a:pt x="73170" y="173700"/>
                  </a:cubicBezTo>
                  <a:cubicBezTo>
                    <a:pt x="63457" y="195413"/>
                    <a:pt x="37173" y="192270"/>
                    <a:pt x="18889" y="215697"/>
                  </a:cubicBezTo>
                  <a:cubicBezTo>
                    <a:pt x="2604" y="236552"/>
                    <a:pt x="-9394" y="275692"/>
                    <a:pt x="10033" y="298547"/>
                  </a:cubicBezTo>
                  <a:cubicBezTo>
                    <a:pt x="32888" y="325688"/>
                    <a:pt x="88312" y="317689"/>
                    <a:pt x="96883" y="298547"/>
                  </a:cubicBezTo>
                  <a:cubicBezTo>
                    <a:pt x="104882" y="280263"/>
                    <a:pt x="68885" y="259122"/>
                    <a:pt x="76313" y="238838"/>
                  </a:cubicBezTo>
                  <a:cubicBezTo>
                    <a:pt x="87169" y="209697"/>
                    <a:pt x="169162" y="229696"/>
                    <a:pt x="182876" y="198555"/>
                  </a:cubicBezTo>
                  <a:cubicBezTo>
                    <a:pt x="193446" y="174557"/>
                    <a:pt x="151164" y="147702"/>
                    <a:pt x="160877" y="108563"/>
                  </a:cubicBezTo>
                  <a:cubicBezTo>
                    <a:pt x="165163" y="90850"/>
                    <a:pt x="178305" y="78851"/>
                    <a:pt x="193446" y="67709"/>
                  </a:cubicBezTo>
                  <a:cubicBezTo>
                    <a:pt x="202017" y="61424"/>
                    <a:pt x="211445" y="55995"/>
                    <a:pt x="220873" y="50853"/>
                  </a:cubicBezTo>
                  <a:cubicBezTo>
                    <a:pt x="189732" y="32854"/>
                    <a:pt x="158306" y="15713"/>
                    <a:pt x="126595" y="0"/>
                  </a:cubicBezTo>
                  <a:cubicBezTo>
                    <a:pt x="82884" y="25712"/>
                    <a:pt x="50886" y="58852"/>
                    <a:pt x="51458" y="92278"/>
                  </a:cubicBezTo>
                  <a:close/>
                </a:path>
              </a:pathLst>
            </a:custGeom>
            <a:solidFill>
              <a:srgbClr val="D1C025"/>
            </a:solidFill>
            <a:ln w="28507"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62851B71-D077-437A-A0B9-AFFF36228DA0}"/>
                </a:ext>
              </a:extLst>
            </p:cNvPr>
            <p:cNvSpPr/>
            <p:nvPr/>
          </p:nvSpPr>
          <p:spPr>
            <a:xfrm>
              <a:off x="9453225" y="3290435"/>
              <a:ext cx="150273" cy="94563"/>
            </a:xfrm>
            <a:custGeom>
              <a:avLst/>
              <a:gdLst>
                <a:gd name="connsiteX0" fmla="*/ 122847 w 150273"/>
                <a:gd name="connsiteY0" fmla="*/ 67709 h 94563"/>
                <a:gd name="connsiteX1" fmla="*/ 150274 w 150273"/>
                <a:gd name="connsiteY1" fmla="*/ 50853 h 94563"/>
                <a:gd name="connsiteX2" fmla="*/ 150274 w 150273"/>
                <a:gd name="connsiteY2" fmla="*/ 50853 h 94563"/>
                <a:gd name="connsiteX3" fmla="*/ 103420 w 150273"/>
                <a:gd name="connsiteY3" fmla="*/ 24569 h 94563"/>
                <a:gd name="connsiteX4" fmla="*/ 103420 w 150273"/>
                <a:gd name="connsiteY4" fmla="*/ 24569 h 94563"/>
                <a:gd name="connsiteX5" fmla="*/ 56281 w 150273"/>
                <a:gd name="connsiteY5" fmla="*/ 0 h 94563"/>
                <a:gd name="connsiteX6" fmla="*/ 56281 w 150273"/>
                <a:gd name="connsiteY6" fmla="*/ 0 h 94563"/>
                <a:gd name="connsiteX7" fmla="*/ 0 w 150273"/>
                <a:gd name="connsiteY7" fmla="*/ 45996 h 94563"/>
                <a:gd name="connsiteX8" fmla="*/ 96278 w 150273"/>
                <a:gd name="connsiteY8" fmla="*/ 94564 h 94563"/>
                <a:gd name="connsiteX9" fmla="*/ 122847 w 150273"/>
                <a:gd name="connsiteY9" fmla="*/ 67709 h 9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73" h="94563">
                  <a:moveTo>
                    <a:pt x="122847" y="67709"/>
                  </a:moveTo>
                  <a:cubicBezTo>
                    <a:pt x="131418" y="61424"/>
                    <a:pt x="140846" y="55995"/>
                    <a:pt x="150274" y="50853"/>
                  </a:cubicBezTo>
                  <a:cubicBezTo>
                    <a:pt x="150274" y="50853"/>
                    <a:pt x="150274" y="50853"/>
                    <a:pt x="150274" y="50853"/>
                  </a:cubicBezTo>
                  <a:cubicBezTo>
                    <a:pt x="134846" y="41711"/>
                    <a:pt x="119133" y="33140"/>
                    <a:pt x="103420" y="24569"/>
                  </a:cubicBezTo>
                  <a:cubicBezTo>
                    <a:pt x="103420" y="24569"/>
                    <a:pt x="103420" y="24569"/>
                    <a:pt x="103420" y="24569"/>
                  </a:cubicBezTo>
                  <a:cubicBezTo>
                    <a:pt x="87707" y="15999"/>
                    <a:pt x="71994" y="7999"/>
                    <a:pt x="56281" y="0"/>
                  </a:cubicBezTo>
                  <a:cubicBezTo>
                    <a:pt x="56281" y="0"/>
                    <a:pt x="56281" y="0"/>
                    <a:pt x="56281" y="0"/>
                  </a:cubicBezTo>
                  <a:cubicBezTo>
                    <a:pt x="33140" y="13713"/>
                    <a:pt x="13428" y="29426"/>
                    <a:pt x="0" y="45996"/>
                  </a:cubicBezTo>
                  <a:cubicBezTo>
                    <a:pt x="33140" y="61424"/>
                    <a:pt x="65138" y="77708"/>
                    <a:pt x="96278" y="94564"/>
                  </a:cubicBezTo>
                  <a:cubicBezTo>
                    <a:pt x="102277" y="83993"/>
                    <a:pt x="111991" y="75422"/>
                    <a:pt x="122847" y="67709"/>
                  </a:cubicBezTo>
                  <a:close/>
                </a:path>
              </a:pathLst>
            </a:custGeom>
            <a:solidFill>
              <a:srgbClr val="FFE123"/>
            </a:solidFill>
            <a:ln w="28507" cap="flat">
              <a:noFill/>
              <a:prstDash val="solid"/>
              <a:miter/>
            </a:ln>
          </p:spPr>
          <p:txBody>
            <a:bodyPr rtlCol="0" anchor="ctr"/>
            <a:lstStyle/>
            <a:p>
              <a:endParaRPr lang="en-US"/>
            </a:p>
          </p:txBody>
        </p:sp>
      </p:grpSp>
      <p:grpSp>
        <p:nvGrpSpPr>
          <p:cNvPr id="660" name="Graphic 1287">
            <a:extLst>
              <a:ext uri="{FF2B5EF4-FFF2-40B4-BE49-F238E27FC236}">
                <a16:creationId xmlns:a16="http://schemas.microsoft.com/office/drawing/2014/main" id="{8BE46891-4FC0-4445-A67A-A3AEBBB1D2D1}"/>
              </a:ext>
            </a:extLst>
          </p:cNvPr>
          <p:cNvGrpSpPr/>
          <p:nvPr/>
        </p:nvGrpSpPr>
        <p:grpSpPr>
          <a:xfrm rot="1673987">
            <a:off x="20206135" y="16841243"/>
            <a:ext cx="1173139" cy="901368"/>
            <a:chOff x="6781381" y="3074167"/>
            <a:chExt cx="3780722" cy="2818670"/>
          </a:xfrm>
          <a:effectLst>
            <a:outerShdw blurRad="50800" dist="38100" dir="18900000" algn="bl" rotWithShape="0">
              <a:prstClr val="black">
                <a:alpha val="40000"/>
              </a:prstClr>
            </a:outerShdw>
          </a:effectLst>
        </p:grpSpPr>
        <p:sp>
          <p:nvSpPr>
            <p:cNvPr id="661" name="Freeform: Shape 660">
              <a:extLst>
                <a:ext uri="{FF2B5EF4-FFF2-40B4-BE49-F238E27FC236}">
                  <a16:creationId xmlns:a16="http://schemas.microsoft.com/office/drawing/2014/main" id="{8F6B4467-6CDC-46C0-9644-009A2634910D}"/>
                </a:ext>
              </a:extLst>
            </p:cNvPr>
            <p:cNvSpPr/>
            <p:nvPr/>
          </p:nvSpPr>
          <p:spPr>
            <a:xfrm>
              <a:off x="8051053" y="3974665"/>
              <a:ext cx="1756792" cy="364916"/>
            </a:xfrm>
            <a:custGeom>
              <a:avLst/>
              <a:gdLst>
                <a:gd name="connsiteX0" fmla="*/ 1495879 w 1756792"/>
                <a:gd name="connsiteY0" fmla="*/ 235695 h 364916"/>
                <a:gd name="connsiteX1" fmla="*/ 679659 w 1756792"/>
                <a:gd name="connsiteY1" fmla="*/ 155130 h 364916"/>
                <a:gd name="connsiteX2" fmla="*/ 45425 w 1756792"/>
                <a:gd name="connsiteY2" fmla="*/ 11999 h 364916"/>
                <a:gd name="connsiteX3" fmla="*/ 0 w 1756792"/>
                <a:gd name="connsiteY3" fmla="*/ 0 h 364916"/>
                <a:gd name="connsiteX4" fmla="*/ 73137 w 1756792"/>
                <a:gd name="connsiteY4" fmla="*/ 249980 h 364916"/>
                <a:gd name="connsiteX5" fmla="*/ 481961 w 1756792"/>
                <a:gd name="connsiteY5" fmla="*/ 332544 h 364916"/>
                <a:gd name="connsiteX6" fmla="*/ 611093 w 1756792"/>
                <a:gd name="connsiteY6" fmla="*/ 323402 h 364916"/>
                <a:gd name="connsiteX7" fmla="*/ 1194760 w 1756792"/>
                <a:gd name="connsiteY7" fmla="*/ 364828 h 364916"/>
                <a:gd name="connsiteX8" fmla="*/ 1458453 w 1756792"/>
                <a:gd name="connsiteY8" fmla="*/ 269692 h 364916"/>
                <a:gd name="connsiteX9" fmla="*/ 1524448 w 1756792"/>
                <a:gd name="connsiteY9" fmla="*/ 235981 h 364916"/>
                <a:gd name="connsiteX10" fmla="*/ 1495879 w 1756792"/>
                <a:gd name="connsiteY10" fmla="*/ 235695 h 36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6792" h="364916">
                  <a:moveTo>
                    <a:pt x="1495879" y="235695"/>
                  </a:moveTo>
                  <a:cubicBezTo>
                    <a:pt x="1138479" y="231410"/>
                    <a:pt x="857931" y="185128"/>
                    <a:pt x="679659" y="155130"/>
                  </a:cubicBezTo>
                  <a:cubicBezTo>
                    <a:pt x="429108" y="112848"/>
                    <a:pt x="241980" y="63995"/>
                    <a:pt x="45425" y="11999"/>
                  </a:cubicBezTo>
                  <a:cubicBezTo>
                    <a:pt x="30283" y="7999"/>
                    <a:pt x="15142" y="4000"/>
                    <a:pt x="0" y="0"/>
                  </a:cubicBezTo>
                  <a:cubicBezTo>
                    <a:pt x="4000" y="87422"/>
                    <a:pt x="30569" y="178271"/>
                    <a:pt x="73137" y="249980"/>
                  </a:cubicBezTo>
                  <a:cubicBezTo>
                    <a:pt x="177129" y="274835"/>
                    <a:pt x="308832" y="302833"/>
                    <a:pt x="481961" y="332544"/>
                  </a:cubicBezTo>
                  <a:cubicBezTo>
                    <a:pt x="518815" y="326831"/>
                    <a:pt x="561098" y="323117"/>
                    <a:pt x="611093" y="323402"/>
                  </a:cubicBezTo>
                  <a:cubicBezTo>
                    <a:pt x="890499" y="324831"/>
                    <a:pt x="967922" y="367113"/>
                    <a:pt x="1194760" y="364828"/>
                  </a:cubicBezTo>
                  <a:cubicBezTo>
                    <a:pt x="2310384" y="353400"/>
                    <a:pt x="1412743" y="329688"/>
                    <a:pt x="1458453" y="269692"/>
                  </a:cubicBezTo>
                  <a:cubicBezTo>
                    <a:pt x="1473881" y="249694"/>
                    <a:pt x="1502450" y="246266"/>
                    <a:pt x="1524448" y="235981"/>
                  </a:cubicBezTo>
                  <a:cubicBezTo>
                    <a:pt x="1515306" y="235981"/>
                    <a:pt x="1505592" y="235981"/>
                    <a:pt x="1495879" y="235695"/>
                  </a:cubicBezTo>
                  <a:close/>
                </a:path>
              </a:pathLst>
            </a:custGeom>
            <a:solidFill>
              <a:srgbClr val="2A3E33">
                <a:alpha val="94000"/>
              </a:srgbClr>
            </a:solidFill>
            <a:ln w="28507"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5ED48650-43EE-44E1-AF13-1878EF6E6E7E}"/>
                </a:ext>
              </a:extLst>
            </p:cNvPr>
            <p:cNvSpPr/>
            <p:nvPr/>
          </p:nvSpPr>
          <p:spPr>
            <a:xfrm>
              <a:off x="8205610" y="4155943"/>
              <a:ext cx="170380" cy="141627"/>
            </a:xfrm>
            <a:custGeom>
              <a:avLst/>
              <a:gdLst>
                <a:gd name="connsiteX0" fmla="*/ 84852 w 170380"/>
                <a:gd name="connsiteY0" fmla="*/ 140410 h 141627"/>
                <a:gd name="connsiteX1" fmla="*/ 167131 w 170380"/>
                <a:gd name="connsiteY1" fmla="*/ 62131 h 141627"/>
                <a:gd name="connsiteX2" fmla="*/ 158560 w 170380"/>
                <a:gd name="connsiteY2" fmla="*/ 422 h 141627"/>
                <a:gd name="connsiteX3" fmla="*/ 91423 w 170380"/>
                <a:gd name="connsiteY3" fmla="*/ 60417 h 141627"/>
                <a:gd name="connsiteX4" fmla="*/ 1 w 170380"/>
                <a:gd name="connsiteY4" fmla="*/ 109556 h 141627"/>
                <a:gd name="connsiteX5" fmla="*/ 84852 w 170380"/>
                <a:gd name="connsiteY5" fmla="*/ 140410 h 14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0" h="141627">
                  <a:moveTo>
                    <a:pt x="84852" y="140410"/>
                  </a:moveTo>
                  <a:cubicBezTo>
                    <a:pt x="126848" y="133839"/>
                    <a:pt x="158274" y="98414"/>
                    <a:pt x="167131" y="62131"/>
                  </a:cubicBezTo>
                  <a:cubicBezTo>
                    <a:pt x="173130" y="38133"/>
                    <a:pt x="171130" y="4707"/>
                    <a:pt x="158560" y="422"/>
                  </a:cubicBezTo>
                  <a:cubicBezTo>
                    <a:pt x="145133" y="-4149"/>
                    <a:pt x="133419" y="29276"/>
                    <a:pt x="91423" y="60417"/>
                  </a:cubicBezTo>
                  <a:cubicBezTo>
                    <a:pt x="41712" y="97557"/>
                    <a:pt x="287" y="94128"/>
                    <a:pt x="1" y="109556"/>
                  </a:cubicBezTo>
                  <a:cubicBezTo>
                    <a:pt x="-284" y="125554"/>
                    <a:pt x="44284" y="146981"/>
                    <a:pt x="84852" y="140410"/>
                  </a:cubicBezTo>
                  <a:close/>
                </a:path>
              </a:pathLst>
            </a:custGeom>
            <a:solidFill>
              <a:srgbClr val="286B14"/>
            </a:solidFill>
            <a:ln w="28507"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DD147E81-07CE-4870-8AE6-100F08370140}"/>
                </a:ext>
              </a:extLst>
            </p:cNvPr>
            <p:cNvSpPr/>
            <p:nvPr/>
          </p:nvSpPr>
          <p:spPr>
            <a:xfrm>
              <a:off x="8263034" y="4172513"/>
              <a:ext cx="170380" cy="141639"/>
            </a:xfrm>
            <a:custGeom>
              <a:avLst/>
              <a:gdLst>
                <a:gd name="connsiteX0" fmla="*/ 84852 w 170380"/>
                <a:gd name="connsiteY0" fmla="*/ 140410 h 141639"/>
                <a:gd name="connsiteX1" fmla="*/ 167131 w 170380"/>
                <a:gd name="connsiteY1" fmla="*/ 62131 h 141639"/>
                <a:gd name="connsiteX2" fmla="*/ 158560 w 170380"/>
                <a:gd name="connsiteY2" fmla="*/ 422 h 141639"/>
                <a:gd name="connsiteX3" fmla="*/ 91423 w 170380"/>
                <a:gd name="connsiteY3" fmla="*/ 60417 h 141639"/>
                <a:gd name="connsiteX4" fmla="*/ 1 w 170380"/>
                <a:gd name="connsiteY4" fmla="*/ 109556 h 141639"/>
                <a:gd name="connsiteX5" fmla="*/ 84852 w 170380"/>
                <a:gd name="connsiteY5" fmla="*/ 140410 h 14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0" h="141639">
                  <a:moveTo>
                    <a:pt x="84852" y="140410"/>
                  </a:moveTo>
                  <a:cubicBezTo>
                    <a:pt x="126848" y="133839"/>
                    <a:pt x="158274" y="98414"/>
                    <a:pt x="167131" y="62131"/>
                  </a:cubicBezTo>
                  <a:cubicBezTo>
                    <a:pt x="173130" y="38133"/>
                    <a:pt x="171130" y="4707"/>
                    <a:pt x="158560" y="422"/>
                  </a:cubicBezTo>
                  <a:cubicBezTo>
                    <a:pt x="145132" y="-4149"/>
                    <a:pt x="133419" y="29277"/>
                    <a:pt x="91423" y="60417"/>
                  </a:cubicBezTo>
                  <a:cubicBezTo>
                    <a:pt x="41712" y="97557"/>
                    <a:pt x="287" y="94128"/>
                    <a:pt x="1" y="109556"/>
                  </a:cubicBezTo>
                  <a:cubicBezTo>
                    <a:pt x="-284" y="125840"/>
                    <a:pt x="44283" y="146981"/>
                    <a:pt x="84852" y="140410"/>
                  </a:cubicBezTo>
                  <a:close/>
                </a:path>
              </a:pathLst>
            </a:custGeom>
            <a:solidFill>
              <a:srgbClr val="286B14"/>
            </a:solidFill>
            <a:ln w="28507"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792EA2E2-92EA-4378-88F5-C9A906A5A27A}"/>
                </a:ext>
              </a:extLst>
            </p:cNvPr>
            <p:cNvSpPr/>
            <p:nvPr/>
          </p:nvSpPr>
          <p:spPr>
            <a:xfrm>
              <a:off x="8325311" y="4183369"/>
              <a:ext cx="170384" cy="141627"/>
            </a:xfrm>
            <a:custGeom>
              <a:avLst/>
              <a:gdLst>
                <a:gd name="connsiteX0" fmla="*/ 84856 w 170384"/>
                <a:gd name="connsiteY0" fmla="*/ 140410 h 141627"/>
                <a:gd name="connsiteX1" fmla="*/ 167135 w 170384"/>
                <a:gd name="connsiteY1" fmla="*/ 62131 h 141627"/>
                <a:gd name="connsiteX2" fmla="*/ 158564 w 170384"/>
                <a:gd name="connsiteY2" fmla="*/ 422 h 141627"/>
                <a:gd name="connsiteX3" fmla="*/ 91427 w 170384"/>
                <a:gd name="connsiteY3" fmla="*/ 60417 h 141627"/>
                <a:gd name="connsiteX4" fmla="*/ 5 w 170384"/>
                <a:gd name="connsiteY4" fmla="*/ 109556 h 141627"/>
                <a:gd name="connsiteX5" fmla="*/ 84856 w 170384"/>
                <a:gd name="connsiteY5" fmla="*/ 140410 h 14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4" h="141627">
                  <a:moveTo>
                    <a:pt x="84856" y="140410"/>
                  </a:moveTo>
                  <a:cubicBezTo>
                    <a:pt x="126852" y="133839"/>
                    <a:pt x="158278" y="98414"/>
                    <a:pt x="167135" y="62131"/>
                  </a:cubicBezTo>
                  <a:cubicBezTo>
                    <a:pt x="173134" y="38133"/>
                    <a:pt x="171134" y="4707"/>
                    <a:pt x="158564" y="422"/>
                  </a:cubicBezTo>
                  <a:cubicBezTo>
                    <a:pt x="145136" y="-4149"/>
                    <a:pt x="133423" y="29276"/>
                    <a:pt x="91427" y="60417"/>
                  </a:cubicBezTo>
                  <a:cubicBezTo>
                    <a:pt x="41716" y="97557"/>
                    <a:pt x="291" y="94128"/>
                    <a:pt x="5" y="109556"/>
                  </a:cubicBezTo>
                  <a:cubicBezTo>
                    <a:pt x="-566" y="125554"/>
                    <a:pt x="44002" y="146981"/>
                    <a:pt x="84856" y="140410"/>
                  </a:cubicBezTo>
                  <a:close/>
                </a:path>
              </a:pathLst>
            </a:custGeom>
            <a:solidFill>
              <a:srgbClr val="286B14"/>
            </a:solidFill>
            <a:ln w="28507" cap="flat">
              <a:noFill/>
              <a:prstDash val="solid"/>
              <a:miter/>
            </a:ln>
          </p:spPr>
          <p:txBody>
            <a:bodyPr rtlCol="0" anchor="ctr"/>
            <a:lstStyle/>
            <a:p>
              <a:endParaRPr lang="en-US"/>
            </a:p>
          </p:txBody>
        </p:sp>
        <p:grpSp>
          <p:nvGrpSpPr>
            <p:cNvPr id="665" name="Graphic 1287">
              <a:extLst>
                <a:ext uri="{FF2B5EF4-FFF2-40B4-BE49-F238E27FC236}">
                  <a16:creationId xmlns:a16="http://schemas.microsoft.com/office/drawing/2014/main" id="{773E4E66-DE16-416D-8B4C-ED5119A4BD73}"/>
                </a:ext>
              </a:extLst>
            </p:cNvPr>
            <p:cNvGrpSpPr/>
            <p:nvPr/>
          </p:nvGrpSpPr>
          <p:grpSpPr>
            <a:xfrm>
              <a:off x="6820867" y="4211217"/>
              <a:ext cx="1041915" cy="174985"/>
              <a:chOff x="6820867" y="4211217"/>
              <a:chExt cx="1041915" cy="174985"/>
            </a:xfrm>
            <a:solidFill>
              <a:srgbClr val="61B521"/>
            </a:solidFill>
          </p:grpSpPr>
          <p:sp>
            <p:nvSpPr>
              <p:cNvPr id="752" name="Freeform: Shape 751">
                <a:extLst>
                  <a:ext uri="{FF2B5EF4-FFF2-40B4-BE49-F238E27FC236}">
                    <a16:creationId xmlns:a16="http://schemas.microsoft.com/office/drawing/2014/main" id="{D0FB10DA-A902-4363-BD9A-B807B7884C2A}"/>
                  </a:ext>
                </a:extLst>
              </p:cNvPr>
              <p:cNvSpPr/>
              <p:nvPr/>
            </p:nvSpPr>
            <p:spPr>
              <a:xfrm>
                <a:off x="7793645" y="4264356"/>
                <a:ext cx="69137" cy="50433"/>
              </a:xfrm>
              <a:custGeom>
                <a:avLst/>
                <a:gdLst>
                  <a:gd name="connsiteX0" fmla="*/ 69137 w 69137"/>
                  <a:gd name="connsiteY0" fmla="*/ 0 h 50433"/>
                  <a:gd name="connsiteX1" fmla="*/ 46282 w 69137"/>
                  <a:gd name="connsiteY1" fmla="*/ 46568 h 50433"/>
                  <a:gd name="connsiteX2" fmla="*/ 34569 w 69137"/>
                  <a:gd name="connsiteY2" fmla="*/ 47996 h 50433"/>
                  <a:gd name="connsiteX3" fmla="*/ 0 w 69137"/>
                  <a:gd name="connsiteY3" fmla="*/ 11142 h 50433"/>
                  <a:gd name="connsiteX4" fmla="*/ 69137 w 69137"/>
                  <a:gd name="connsiteY4" fmla="*/ 0 h 5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37" h="50433">
                    <a:moveTo>
                      <a:pt x="69137" y="0"/>
                    </a:moveTo>
                    <a:lnTo>
                      <a:pt x="46282" y="46568"/>
                    </a:lnTo>
                    <a:cubicBezTo>
                      <a:pt x="43996" y="51139"/>
                      <a:pt x="37997" y="51710"/>
                      <a:pt x="34569" y="47996"/>
                    </a:cubicBezTo>
                    <a:cubicBezTo>
                      <a:pt x="23141" y="35140"/>
                      <a:pt x="11713" y="23141"/>
                      <a:pt x="0" y="11142"/>
                    </a:cubicBezTo>
                    <a:cubicBezTo>
                      <a:pt x="23141" y="7142"/>
                      <a:pt x="45996" y="3143"/>
                      <a:pt x="69137" y="0"/>
                    </a:cubicBezTo>
                    <a:close/>
                  </a:path>
                </a:pathLst>
              </a:custGeom>
              <a:solidFill>
                <a:srgbClr val="61B521"/>
              </a:solidFill>
              <a:ln w="28507"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E1E7F8B9-EDF6-4F7B-AE2C-4D4209CB27CC}"/>
                  </a:ext>
                </a:extLst>
              </p:cNvPr>
              <p:cNvSpPr/>
              <p:nvPr/>
            </p:nvSpPr>
            <p:spPr>
              <a:xfrm>
                <a:off x="7725936" y="4275498"/>
                <a:ext cx="67994" cy="48397"/>
              </a:xfrm>
              <a:custGeom>
                <a:avLst/>
                <a:gdLst>
                  <a:gd name="connsiteX0" fmla="*/ 67994 w 67994"/>
                  <a:gd name="connsiteY0" fmla="*/ 0 h 48397"/>
                  <a:gd name="connsiteX1" fmla="*/ 46282 w 67994"/>
                  <a:gd name="connsiteY1" fmla="*/ 44568 h 48397"/>
                  <a:gd name="connsiteX2" fmla="*/ 34569 w 67994"/>
                  <a:gd name="connsiteY2" fmla="*/ 46282 h 48397"/>
                  <a:gd name="connsiteX3" fmla="*/ 0 w 67994"/>
                  <a:gd name="connsiteY3" fmla="*/ 12856 h 48397"/>
                  <a:gd name="connsiteX4" fmla="*/ 67994 w 67994"/>
                  <a:gd name="connsiteY4" fmla="*/ 0 h 4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94" h="48397">
                    <a:moveTo>
                      <a:pt x="67994" y="0"/>
                    </a:moveTo>
                    <a:lnTo>
                      <a:pt x="46282" y="44568"/>
                    </a:lnTo>
                    <a:cubicBezTo>
                      <a:pt x="44282" y="48853"/>
                      <a:pt x="37997" y="49710"/>
                      <a:pt x="34569" y="46282"/>
                    </a:cubicBezTo>
                    <a:cubicBezTo>
                      <a:pt x="23141" y="34854"/>
                      <a:pt x="11428" y="23712"/>
                      <a:pt x="0" y="12856"/>
                    </a:cubicBezTo>
                    <a:lnTo>
                      <a:pt x="67994" y="0"/>
                    </a:lnTo>
                    <a:close/>
                  </a:path>
                </a:pathLst>
              </a:custGeom>
              <a:solidFill>
                <a:srgbClr val="61B521"/>
              </a:solidFill>
              <a:ln w="28507"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5D227055-22A7-43A4-9C74-CB5BF72593B3}"/>
                  </a:ext>
                </a:extLst>
              </p:cNvPr>
              <p:cNvSpPr/>
              <p:nvPr/>
            </p:nvSpPr>
            <p:spPr>
              <a:xfrm>
                <a:off x="7657942" y="4288354"/>
                <a:ext cx="67708" cy="45618"/>
              </a:xfrm>
              <a:custGeom>
                <a:avLst/>
                <a:gdLst>
                  <a:gd name="connsiteX0" fmla="*/ 67709 w 67708"/>
                  <a:gd name="connsiteY0" fmla="*/ 0 h 45618"/>
                  <a:gd name="connsiteX1" fmla="*/ 45996 w 67708"/>
                  <a:gd name="connsiteY1" fmla="*/ 41997 h 45618"/>
                  <a:gd name="connsiteX2" fmla="*/ 34283 w 67708"/>
                  <a:gd name="connsiteY2" fmla="*/ 43711 h 45618"/>
                  <a:gd name="connsiteX3" fmla="*/ 0 w 67708"/>
                  <a:gd name="connsiteY3" fmla="*/ 13142 h 45618"/>
                  <a:gd name="connsiteX4" fmla="*/ 67709 w 67708"/>
                  <a:gd name="connsiteY4" fmla="*/ 0 h 4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45618">
                    <a:moveTo>
                      <a:pt x="67709" y="0"/>
                    </a:moveTo>
                    <a:cubicBezTo>
                      <a:pt x="60566" y="14285"/>
                      <a:pt x="53139" y="28283"/>
                      <a:pt x="45996" y="41997"/>
                    </a:cubicBezTo>
                    <a:cubicBezTo>
                      <a:pt x="43996" y="45996"/>
                      <a:pt x="37711" y="46853"/>
                      <a:pt x="34283" y="43711"/>
                    </a:cubicBezTo>
                    <a:cubicBezTo>
                      <a:pt x="22855" y="33140"/>
                      <a:pt x="11428" y="22855"/>
                      <a:pt x="0" y="13142"/>
                    </a:cubicBezTo>
                    <a:lnTo>
                      <a:pt x="67709" y="0"/>
                    </a:lnTo>
                    <a:close/>
                  </a:path>
                </a:pathLst>
              </a:custGeom>
              <a:solidFill>
                <a:srgbClr val="61B521"/>
              </a:solidFill>
              <a:ln w="28507"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AA5F8A5A-C121-4B5F-83B3-3C6DB9020492}"/>
                  </a:ext>
                </a:extLst>
              </p:cNvPr>
              <p:cNvSpPr/>
              <p:nvPr/>
            </p:nvSpPr>
            <p:spPr>
              <a:xfrm>
                <a:off x="7589947" y="4301495"/>
                <a:ext cx="67708" cy="42840"/>
              </a:xfrm>
              <a:custGeom>
                <a:avLst/>
                <a:gdLst>
                  <a:gd name="connsiteX0" fmla="*/ 67709 w 67708"/>
                  <a:gd name="connsiteY0" fmla="*/ 0 h 42840"/>
                  <a:gd name="connsiteX1" fmla="*/ 45425 w 67708"/>
                  <a:gd name="connsiteY1" fmla="*/ 39425 h 42840"/>
                  <a:gd name="connsiteX2" fmla="*/ 33712 w 67708"/>
                  <a:gd name="connsiteY2" fmla="*/ 41140 h 42840"/>
                  <a:gd name="connsiteX3" fmla="*/ 0 w 67708"/>
                  <a:gd name="connsiteY3" fmla="*/ 13142 h 42840"/>
                  <a:gd name="connsiteX4" fmla="*/ 67709 w 67708"/>
                  <a:gd name="connsiteY4" fmla="*/ 0 h 4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42840">
                    <a:moveTo>
                      <a:pt x="67709" y="0"/>
                    </a:moveTo>
                    <a:cubicBezTo>
                      <a:pt x="60281" y="13428"/>
                      <a:pt x="53139" y="26569"/>
                      <a:pt x="45425" y="39425"/>
                    </a:cubicBezTo>
                    <a:cubicBezTo>
                      <a:pt x="43139" y="43139"/>
                      <a:pt x="36854" y="43996"/>
                      <a:pt x="33712" y="41140"/>
                    </a:cubicBezTo>
                    <a:cubicBezTo>
                      <a:pt x="22284" y="31426"/>
                      <a:pt x="11142" y="22284"/>
                      <a:pt x="0" y="13142"/>
                    </a:cubicBezTo>
                    <a:lnTo>
                      <a:pt x="67709" y="0"/>
                    </a:lnTo>
                    <a:close/>
                  </a:path>
                </a:pathLst>
              </a:custGeom>
              <a:solidFill>
                <a:srgbClr val="61B521"/>
              </a:solidFill>
              <a:ln w="28507"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3AA08067-D164-4E22-BA37-8501E46ACF62}"/>
                  </a:ext>
                </a:extLst>
              </p:cNvPr>
              <p:cNvSpPr/>
              <p:nvPr/>
            </p:nvSpPr>
            <p:spPr>
              <a:xfrm>
                <a:off x="7522239" y="4314923"/>
                <a:ext cx="67708" cy="39777"/>
              </a:xfrm>
              <a:custGeom>
                <a:avLst/>
                <a:gdLst>
                  <a:gd name="connsiteX0" fmla="*/ 67709 w 67708"/>
                  <a:gd name="connsiteY0" fmla="*/ 0 h 39777"/>
                  <a:gd name="connsiteX1" fmla="*/ 44854 w 67708"/>
                  <a:gd name="connsiteY1" fmla="*/ 36568 h 39777"/>
                  <a:gd name="connsiteX2" fmla="*/ 33140 w 67708"/>
                  <a:gd name="connsiteY2" fmla="*/ 38283 h 39777"/>
                  <a:gd name="connsiteX3" fmla="*/ 0 w 67708"/>
                  <a:gd name="connsiteY3" fmla="*/ 12856 h 39777"/>
                  <a:gd name="connsiteX4" fmla="*/ 67709 w 67708"/>
                  <a:gd name="connsiteY4" fmla="*/ 0 h 3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39777">
                    <a:moveTo>
                      <a:pt x="67709" y="0"/>
                    </a:moveTo>
                    <a:cubicBezTo>
                      <a:pt x="60281" y="12570"/>
                      <a:pt x="52567" y="24855"/>
                      <a:pt x="44854" y="36568"/>
                    </a:cubicBezTo>
                    <a:cubicBezTo>
                      <a:pt x="42568" y="39997"/>
                      <a:pt x="36283" y="40854"/>
                      <a:pt x="33140" y="38283"/>
                    </a:cubicBezTo>
                    <a:cubicBezTo>
                      <a:pt x="21998" y="29426"/>
                      <a:pt x="10856" y="20855"/>
                      <a:pt x="0" y="12856"/>
                    </a:cubicBezTo>
                    <a:lnTo>
                      <a:pt x="67709" y="0"/>
                    </a:lnTo>
                    <a:close/>
                  </a:path>
                </a:pathLst>
              </a:custGeom>
              <a:solidFill>
                <a:srgbClr val="61B521"/>
              </a:solidFill>
              <a:ln w="28507"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A6886305-9990-42EA-88AE-8F5F182B81B8}"/>
                  </a:ext>
                </a:extLst>
              </p:cNvPr>
              <p:cNvSpPr/>
              <p:nvPr/>
            </p:nvSpPr>
            <p:spPr>
              <a:xfrm>
                <a:off x="7454530" y="4327493"/>
                <a:ext cx="67708" cy="36716"/>
              </a:xfrm>
              <a:custGeom>
                <a:avLst/>
                <a:gdLst>
                  <a:gd name="connsiteX0" fmla="*/ 67709 w 67708"/>
                  <a:gd name="connsiteY0" fmla="*/ 0 h 36716"/>
                  <a:gd name="connsiteX1" fmla="*/ 43996 w 67708"/>
                  <a:gd name="connsiteY1" fmla="*/ 33712 h 36716"/>
                  <a:gd name="connsiteX2" fmla="*/ 32283 w 67708"/>
                  <a:gd name="connsiteY2" fmla="*/ 35426 h 36716"/>
                  <a:gd name="connsiteX3" fmla="*/ 0 w 67708"/>
                  <a:gd name="connsiteY3" fmla="*/ 11999 h 36716"/>
                  <a:gd name="connsiteX4" fmla="*/ 67709 w 67708"/>
                  <a:gd name="connsiteY4" fmla="*/ 0 h 3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36716">
                    <a:moveTo>
                      <a:pt x="67709" y="0"/>
                    </a:moveTo>
                    <a:cubicBezTo>
                      <a:pt x="59995" y="11713"/>
                      <a:pt x="51996" y="22855"/>
                      <a:pt x="43996" y="33712"/>
                    </a:cubicBezTo>
                    <a:cubicBezTo>
                      <a:pt x="41711" y="36854"/>
                      <a:pt x="35426" y="37711"/>
                      <a:pt x="32283" y="35426"/>
                    </a:cubicBezTo>
                    <a:cubicBezTo>
                      <a:pt x="21427" y="27426"/>
                      <a:pt x="10571" y="19427"/>
                      <a:pt x="0" y="11999"/>
                    </a:cubicBezTo>
                    <a:lnTo>
                      <a:pt x="67709" y="0"/>
                    </a:lnTo>
                    <a:close/>
                  </a:path>
                </a:pathLst>
              </a:custGeom>
              <a:solidFill>
                <a:srgbClr val="61B521"/>
              </a:solidFill>
              <a:ln w="28507"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B92D40B6-021D-4546-A270-94D7CA618EFE}"/>
                  </a:ext>
                </a:extLst>
              </p:cNvPr>
              <p:cNvSpPr/>
              <p:nvPr/>
            </p:nvSpPr>
            <p:spPr>
              <a:xfrm>
                <a:off x="7386535" y="4339492"/>
                <a:ext cx="67994" cy="33305"/>
              </a:xfrm>
              <a:custGeom>
                <a:avLst/>
                <a:gdLst>
                  <a:gd name="connsiteX0" fmla="*/ 67994 w 67994"/>
                  <a:gd name="connsiteY0" fmla="*/ 0 h 33305"/>
                  <a:gd name="connsiteX1" fmla="*/ 43425 w 67994"/>
                  <a:gd name="connsiteY1" fmla="*/ 30569 h 33305"/>
                  <a:gd name="connsiteX2" fmla="*/ 31426 w 67994"/>
                  <a:gd name="connsiteY2" fmla="*/ 31997 h 33305"/>
                  <a:gd name="connsiteX3" fmla="*/ 0 w 67994"/>
                  <a:gd name="connsiteY3" fmla="*/ 10571 h 33305"/>
                  <a:gd name="connsiteX4" fmla="*/ 67994 w 67994"/>
                  <a:gd name="connsiteY4" fmla="*/ 0 h 3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94" h="33305">
                    <a:moveTo>
                      <a:pt x="67994" y="0"/>
                    </a:moveTo>
                    <a:cubicBezTo>
                      <a:pt x="59995" y="10571"/>
                      <a:pt x="51710" y="20570"/>
                      <a:pt x="43425" y="30569"/>
                    </a:cubicBezTo>
                    <a:cubicBezTo>
                      <a:pt x="40854" y="33426"/>
                      <a:pt x="34569" y="34283"/>
                      <a:pt x="31426" y="31997"/>
                    </a:cubicBezTo>
                    <a:cubicBezTo>
                      <a:pt x="20855" y="24569"/>
                      <a:pt x="10285" y="17427"/>
                      <a:pt x="0" y="10571"/>
                    </a:cubicBezTo>
                    <a:cubicBezTo>
                      <a:pt x="22570" y="7142"/>
                      <a:pt x="45139" y="3714"/>
                      <a:pt x="67994" y="0"/>
                    </a:cubicBezTo>
                    <a:close/>
                  </a:path>
                </a:pathLst>
              </a:custGeom>
              <a:solidFill>
                <a:srgbClr val="61B521"/>
              </a:solidFill>
              <a:ln w="28507"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7CB20669-6DE9-4CD3-870A-2BDF7A068BAE}"/>
                  </a:ext>
                </a:extLst>
              </p:cNvPr>
              <p:cNvSpPr/>
              <p:nvPr/>
            </p:nvSpPr>
            <p:spPr>
              <a:xfrm>
                <a:off x="7318255" y="4350063"/>
                <a:ext cx="68280" cy="29486"/>
              </a:xfrm>
              <a:custGeom>
                <a:avLst/>
                <a:gdLst>
                  <a:gd name="connsiteX0" fmla="*/ 68280 w 68280"/>
                  <a:gd name="connsiteY0" fmla="*/ 0 h 29486"/>
                  <a:gd name="connsiteX1" fmla="*/ 42568 w 68280"/>
                  <a:gd name="connsiteY1" fmla="*/ 27141 h 29486"/>
                  <a:gd name="connsiteX2" fmla="*/ 30569 w 68280"/>
                  <a:gd name="connsiteY2" fmla="*/ 28283 h 29486"/>
                  <a:gd name="connsiteX3" fmla="*/ 0 w 68280"/>
                  <a:gd name="connsiteY3" fmla="*/ 8856 h 29486"/>
                  <a:gd name="connsiteX4" fmla="*/ 68280 w 68280"/>
                  <a:gd name="connsiteY4" fmla="*/ 0 h 2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9486">
                    <a:moveTo>
                      <a:pt x="68280" y="0"/>
                    </a:moveTo>
                    <a:cubicBezTo>
                      <a:pt x="59995" y="9428"/>
                      <a:pt x="51424" y="18570"/>
                      <a:pt x="42568" y="27141"/>
                    </a:cubicBezTo>
                    <a:cubicBezTo>
                      <a:pt x="39997" y="29712"/>
                      <a:pt x="33712" y="30283"/>
                      <a:pt x="30569" y="28283"/>
                    </a:cubicBezTo>
                    <a:cubicBezTo>
                      <a:pt x="20284" y="21427"/>
                      <a:pt x="9999" y="15142"/>
                      <a:pt x="0" y="8856"/>
                    </a:cubicBezTo>
                    <a:cubicBezTo>
                      <a:pt x="22855" y="6285"/>
                      <a:pt x="45425" y="3143"/>
                      <a:pt x="68280" y="0"/>
                    </a:cubicBezTo>
                    <a:close/>
                  </a:path>
                </a:pathLst>
              </a:custGeom>
              <a:solidFill>
                <a:srgbClr val="61B521"/>
              </a:solidFill>
              <a:ln w="28507"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96620DAB-1BB4-46F8-BCEB-170DF9BC935C}"/>
                  </a:ext>
                </a:extLst>
              </p:cNvPr>
              <p:cNvSpPr/>
              <p:nvPr/>
            </p:nvSpPr>
            <p:spPr>
              <a:xfrm>
                <a:off x="7249975" y="4358919"/>
                <a:ext cx="68280" cy="25621"/>
              </a:xfrm>
              <a:custGeom>
                <a:avLst/>
                <a:gdLst>
                  <a:gd name="connsiteX0" fmla="*/ 68280 w 68280"/>
                  <a:gd name="connsiteY0" fmla="*/ 0 h 25621"/>
                  <a:gd name="connsiteX1" fmla="*/ 41711 w 68280"/>
                  <a:gd name="connsiteY1" fmla="*/ 23712 h 25621"/>
                  <a:gd name="connsiteX2" fmla="*/ 29712 w 68280"/>
                  <a:gd name="connsiteY2" fmla="*/ 24284 h 25621"/>
                  <a:gd name="connsiteX3" fmla="*/ 0 w 68280"/>
                  <a:gd name="connsiteY3" fmla="*/ 6285 h 25621"/>
                  <a:gd name="connsiteX4" fmla="*/ 68280 w 68280"/>
                  <a:gd name="connsiteY4" fmla="*/ 0 h 2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5621">
                    <a:moveTo>
                      <a:pt x="68280" y="0"/>
                    </a:moveTo>
                    <a:cubicBezTo>
                      <a:pt x="59424" y="8285"/>
                      <a:pt x="50567" y="16284"/>
                      <a:pt x="41711" y="23712"/>
                    </a:cubicBezTo>
                    <a:cubicBezTo>
                      <a:pt x="39140" y="25998"/>
                      <a:pt x="32569" y="26284"/>
                      <a:pt x="29712" y="24284"/>
                    </a:cubicBezTo>
                    <a:lnTo>
                      <a:pt x="0" y="6285"/>
                    </a:lnTo>
                    <a:cubicBezTo>
                      <a:pt x="22570" y="4571"/>
                      <a:pt x="45425" y="2285"/>
                      <a:pt x="68280" y="0"/>
                    </a:cubicBezTo>
                    <a:close/>
                  </a:path>
                </a:pathLst>
              </a:custGeom>
              <a:solidFill>
                <a:srgbClr val="61B521"/>
              </a:solidFill>
              <a:ln w="28507"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02F6F57-5DB6-4B4E-8E8D-EC38590CDFA6}"/>
                  </a:ext>
                </a:extLst>
              </p:cNvPr>
              <p:cNvSpPr/>
              <p:nvPr/>
            </p:nvSpPr>
            <p:spPr>
              <a:xfrm>
                <a:off x="7181695" y="4365205"/>
                <a:ext cx="68280" cy="20998"/>
              </a:xfrm>
              <a:custGeom>
                <a:avLst/>
                <a:gdLst>
                  <a:gd name="connsiteX0" fmla="*/ 68280 w 68280"/>
                  <a:gd name="connsiteY0" fmla="*/ 0 h 20998"/>
                  <a:gd name="connsiteX1" fmla="*/ 40568 w 68280"/>
                  <a:gd name="connsiteY1" fmla="*/ 19713 h 20998"/>
                  <a:gd name="connsiteX2" fmla="*/ 28569 w 68280"/>
                  <a:gd name="connsiteY2" fmla="*/ 19713 h 20998"/>
                  <a:gd name="connsiteX3" fmla="*/ 0 w 68280"/>
                  <a:gd name="connsiteY3" fmla="*/ 3143 h 20998"/>
                  <a:gd name="connsiteX4" fmla="*/ 68280 w 68280"/>
                  <a:gd name="connsiteY4" fmla="*/ 0 h 2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0998">
                    <a:moveTo>
                      <a:pt x="68280" y="0"/>
                    </a:moveTo>
                    <a:cubicBezTo>
                      <a:pt x="59138" y="7142"/>
                      <a:pt x="49996" y="13713"/>
                      <a:pt x="40568" y="19713"/>
                    </a:cubicBezTo>
                    <a:cubicBezTo>
                      <a:pt x="37711" y="21427"/>
                      <a:pt x="31426" y="21427"/>
                      <a:pt x="28569" y="19713"/>
                    </a:cubicBezTo>
                    <a:cubicBezTo>
                      <a:pt x="18856" y="13999"/>
                      <a:pt x="9428" y="8285"/>
                      <a:pt x="0" y="3143"/>
                    </a:cubicBezTo>
                    <a:cubicBezTo>
                      <a:pt x="22570" y="2571"/>
                      <a:pt x="45425" y="1714"/>
                      <a:pt x="68280" y="0"/>
                    </a:cubicBezTo>
                    <a:close/>
                  </a:path>
                </a:pathLst>
              </a:custGeom>
              <a:solidFill>
                <a:srgbClr val="61B521"/>
              </a:solidFill>
              <a:ln w="28507"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11FDB597-5AEA-4191-ACAF-8E7300C65849}"/>
                  </a:ext>
                </a:extLst>
              </p:cNvPr>
              <p:cNvSpPr/>
              <p:nvPr/>
            </p:nvSpPr>
            <p:spPr>
              <a:xfrm>
                <a:off x="7113129" y="4366347"/>
                <a:ext cx="68280" cy="17951"/>
              </a:xfrm>
              <a:custGeom>
                <a:avLst/>
                <a:gdLst>
                  <a:gd name="connsiteX0" fmla="*/ 68280 w 68280"/>
                  <a:gd name="connsiteY0" fmla="*/ 2000 h 17951"/>
                  <a:gd name="connsiteX1" fmla="*/ 39425 w 68280"/>
                  <a:gd name="connsiteY1" fmla="*/ 17142 h 17951"/>
                  <a:gd name="connsiteX2" fmla="*/ 27426 w 68280"/>
                  <a:gd name="connsiteY2" fmla="*/ 16284 h 17951"/>
                  <a:gd name="connsiteX3" fmla="*/ 0 w 68280"/>
                  <a:gd name="connsiteY3" fmla="*/ 0 h 17951"/>
                  <a:gd name="connsiteX4" fmla="*/ 68280 w 68280"/>
                  <a:gd name="connsiteY4" fmla="*/ 2000 h 1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17951">
                    <a:moveTo>
                      <a:pt x="68280" y="2000"/>
                    </a:moveTo>
                    <a:cubicBezTo>
                      <a:pt x="58852" y="7714"/>
                      <a:pt x="49139" y="12570"/>
                      <a:pt x="39425" y="17142"/>
                    </a:cubicBezTo>
                    <a:cubicBezTo>
                      <a:pt x="36568" y="18570"/>
                      <a:pt x="30283" y="17999"/>
                      <a:pt x="27426" y="16284"/>
                    </a:cubicBezTo>
                    <a:lnTo>
                      <a:pt x="0" y="0"/>
                    </a:lnTo>
                    <a:cubicBezTo>
                      <a:pt x="22570" y="2000"/>
                      <a:pt x="45425" y="2286"/>
                      <a:pt x="68280" y="2000"/>
                    </a:cubicBezTo>
                    <a:close/>
                  </a:path>
                </a:pathLst>
              </a:custGeom>
              <a:solidFill>
                <a:srgbClr val="61B521"/>
              </a:solidFill>
              <a:ln w="28507"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72535AE5-BE91-4817-B863-B0B6C94AFD11}"/>
                  </a:ext>
                </a:extLst>
              </p:cNvPr>
              <p:cNvSpPr/>
              <p:nvPr/>
            </p:nvSpPr>
            <p:spPr>
              <a:xfrm>
                <a:off x="7045420" y="4357491"/>
                <a:ext cx="67708" cy="19147"/>
              </a:xfrm>
              <a:custGeom>
                <a:avLst/>
                <a:gdLst>
                  <a:gd name="connsiteX0" fmla="*/ 67709 w 67708"/>
                  <a:gd name="connsiteY0" fmla="*/ 9142 h 19147"/>
                  <a:gd name="connsiteX1" fmla="*/ 37711 w 67708"/>
                  <a:gd name="connsiteY1" fmla="*/ 18856 h 19147"/>
                  <a:gd name="connsiteX2" fmla="*/ 25712 w 67708"/>
                  <a:gd name="connsiteY2" fmla="*/ 16856 h 19147"/>
                  <a:gd name="connsiteX3" fmla="*/ 0 w 67708"/>
                  <a:gd name="connsiteY3" fmla="*/ 0 h 19147"/>
                  <a:gd name="connsiteX4" fmla="*/ 16856 w 67708"/>
                  <a:gd name="connsiteY4" fmla="*/ 3143 h 19147"/>
                  <a:gd name="connsiteX5" fmla="*/ 33712 w 67708"/>
                  <a:gd name="connsiteY5" fmla="*/ 5714 h 19147"/>
                  <a:gd name="connsiteX6" fmla="*/ 67709 w 67708"/>
                  <a:gd name="connsiteY6" fmla="*/ 9142 h 1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19147">
                    <a:moveTo>
                      <a:pt x="67709" y="9142"/>
                    </a:moveTo>
                    <a:cubicBezTo>
                      <a:pt x="57995" y="13142"/>
                      <a:pt x="47996" y="16284"/>
                      <a:pt x="37711" y="18856"/>
                    </a:cubicBezTo>
                    <a:cubicBezTo>
                      <a:pt x="34854" y="19713"/>
                      <a:pt x="28283" y="18570"/>
                      <a:pt x="25712" y="16856"/>
                    </a:cubicBezTo>
                    <a:cubicBezTo>
                      <a:pt x="16856" y="10856"/>
                      <a:pt x="8285" y="5714"/>
                      <a:pt x="0" y="0"/>
                    </a:cubicBezTo>
                    <a:cubicBezTo>
                      <a:pt x="5428" y="1429"/>
                      <a:pt x="11142" y="2286"/>
                      <a:pt x="16856" y="3143"/>
                    </a:cubicBezTo>
                    <a:cubicBezTo>
                      <a:pt x="22570" y="4000"/>
                      <a:pt x="27998" y="5142"/>
                      <a:pt x="33712" y="5714"/>
                    </a:cubicBezTo>
                    <a:cubicBezTo>
                      <a:pt x="44854" y="7142"/>
                      <a:pt x="56281" y="8285"/>
                      <a:pt x="67709" y="9142"/>
                    </a:cubicBezTo>
                    <a:close/>
                  </a:path>
                </a:pathLst>
              </a:custGeom>
              <a:solidFill>
                <a:srgbClr val="61B521"/>
              </a:solidFill>
              <a:ln w="28507"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F42C22F7-E576-4130-BD20-9ED91A22E860}"/>
                  </a:ext>
                </a:extLst>
              </p:cNvPr>
              <p:cNvSpPr/>
              <p:nvPr/>
            </p:nvSpPr>
            <p:spPr>
              <a:xfrm>
                <a:off x="6980854" y="4336635"/>
                <a:ext cx="64566" cy="23195"/>
              </a:xfrm>
              <a:custGeom>
                <a:avLst/>
                <a:gdLst>
                  <a:gd name="connsiteX0" fmla="*/ 64566 w 64566"/>
                  <a:gd name="connsiteY0" fmla="*/ 20855 h 23195"/>
                  <a:gd name="connsiteX1" fmla="*/ 34283 w 64566"/>
                  <a:gd name="connsiteY1" fmla="*/ 23141 h 23195"/>
                  <a:gd name="connsiteX2" fmla="*/ 22855 w 64566"/>
                  <a:gd name="connsiteY2" fmla="*/ 19141 h 23195"/>
                  <a:gd name="connsiteX3" fmla="*/ 0 w 64566"/>
                  <a:gd name="connsiteY3" fmla="*/ 0 h 23195"/>
                  <a:gd name="connsiteX4" fmla="*/ 15713 w 64566"/>
                  <a:gd name="connsiteY4" fmla="*/ 6571 h 23195"/>
                  <a:gd name="connsiteX5" fmla="*/ 31712 w 64566"/>
                  <a:gd name="connsiteY5" fmla="*/ 12285 h 23195"/>
                  <a:gd name="connsiteX6" fmla="*/ 64566 w 64566"/>
                  <a:gd name="connsiteY6" fmla="*/ 2085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 h="23195">
                    <a:moveTo>
                      <a:pt x="64566" y="20855"/>
                    </a:moveTo>
                    <a:cubicBezTo>
                      <a:pt x="54567" y="22570"/>
                      <a:pt x="44568" y="23427"/>
                      <a:pt x="34283" y="23141"/>
                    </a:cubicBezTo>
                    <a:cubicBezTo>
                      <a:pt x="31426" y="23141"/>
                      <a:pt x="25141" y="21141"/>
                      <a:pt x="22855" y="19141"/>
                    </a:cubicBezTo>
                    <a:cubicBezTo>
                      <a:pt x="14856" y="12570"/>
                      <a:pt x="7428" y="6571"/>
                      <a:pt x="0" y="0"/>
                    </a:cubicBezTo>
                    <a:cubicBezTo>
                      <a:pt x="5142" y="2286"/>
                      <a:pt x="10571" y="4857"/>
                      <a:pt x="15713" y="6571"/>
                    </a:cubicBezTo>
                    <a:cubicBezTo>
                      <a:pt x="21141" y="8571"/>
                      <a:pt x="26284" y="10571"/>
                      <a:pt x="31712" y="12285"/>
                    </a:cubicBezTo>
                    <a:cubicBezTo>
                      <a:pt x="42568" y="15713"/>
                      <a:pt x="53424" y="18570"/>
                      <a:pt x="64566" y="20855"/>
                    </a:cubicBezTo>
                    <a:close/>
                  </a:path>
                </a:pathLst>
              </a:custGeom>
              <a:solidFill>
                <a:srgbClr val="61B521"/>
              </a:solidFill>
              <a:ln w="28507"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45437BA4-7014-40CD-B383-CA727C1B3CD2}"/>
                  </a:ext>
                </a:extLst>
              </p:cNvPr>
              <p:cNvSpPr/>
              <p:nvPr/>
            </p:nvSpPr>
            <p:spPr>
              <a:xfrm>
                <a:off x="6920002" y="4305210"/>
                <a:ext cx="60852" cy="31425"/>
              </a:xfrm>
              <a:custGeom>
                <a:avLst/>
                <a:gdLst>
                  <a:gd name="connsiteX0" fmla="*/ 60852 w 60852"/>
                  <a:gd name="connsiteY0" fmla="*/ 31426 h 31425"/>
                  <a:gd name="connsiteX1" fmla="*/ 31712 w 60852"/>
                  <a:gd name="connsiteY1" fmla="*/ 25712 h 31425"/>
                  <a:gd name="connsiteX2" fmla="*/ 21427 w 60852"/>
                  <a:gd name="connsiteY2" fmla="*/ 19713 h 31425"/>
                  <a:gd name="connsiteX3" fmla="*/ 0 w 60852"/>
                  <a:gd name="connsiteY3" fmla="*/ 0 h 31425"/>
                  <a:gd name="connsiteX4" fmla="*/ 29998 w 60852"/>
                  <a:gd name="connsiteY4" fmla="*/ 16856 h 31425"/>
                  <a:gd name="connsiteX5" fmla="*/ 60852 w 60852"/>
                  <a:gd name="connsiteY5" fmla="*/ 31426 h 3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52" h="31425">
                    <a:moveTo>
                      <a:pt x="60852" y="31426"/>
                    </a:moveTo>
                    <a:cubicBezTo>
                      <a:pt x="50853" y="30283"/>
                      <a:pt x="41425" y="27998"/>
                      <a:pt x="31712" y="25712"/>
                    </a:cubicBezTo>
                    <a:cubicBezTo>
                      <a:pt x="28855" y="24855"/>
                      <a:pt x="23427" y="21712"/>
                      <a:pt x="21427" y="19713"/>
                    </a:cubicBezTo>
                    <a:lnTo>
                      <a:pt x="0" y="0"/>
                    </a:lnTo>
                    <a:cubicBezTo>
                      <a:pt x="9714" y="5999"/>
                      <a:pt x="19713" y="11713"/>
                      <a:pt x="29998" y="16856"/>
                    </a:cubicBezTo>
                    <a:cubicBezTo>
                      <a:pt x="39997" y="21998"/>
                      <a:pt x="50282" y="26855"/>
                      <a:pt x="60852" y="31426"/>
                    </a:cubicBezTo>
                    <a:close/>
                  </a:path>
                </a:pathLst>
              </a:custGeom>
              <a:solidFill>
                <a:srgbClr val="61B521"/>
              </a:solidFill>
              <a:ln w="28507"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6BEC7B-6B03-40C7-8A27-A6ABE0E033A7}"/>
                  </a:ext>
                </a:extLst>
              </p:cNvPr>
              <p:cNvSpPr/>
              <p:nvPr/>
            </p:nvSpPr>
            <p:spPr>
              <a:xfrm>
                <a:off x="6864863" y="4264070"/>
                <a:ext cx="55138" cy="41139"/>
              </a:xfrm>
              <a:custGeom>
                <a:avLst/>
                <a:gdLst>
                  <a:gd name="connsiteX0" fmla="*/ 55138 w 55138"/>
                  <a:gd name="connsiteY0" fmla="*/ 41139 h 41139"/>
                  <a:gd name="connsiteX1" fmla="*/ 28855 w 55138"/>
                  <a:gd name="connsiteY1" fmla="*/ 28855 h 41139"/>
                  <a:gd name="connsiteX2" fmla="*/ 19427 w 55138"/>
                  <a:gd name="connsiteY2" fmla="*/ 21427 h 41139"/>
                  <a:gd name="connsiteX3" fmla="*/ 0 w 55138"/>
                  <a:gd name="connsiteY3" fmla="*/ 0 h 41139"/>
                  <a:gd name="connsiteX4" fmla="*/ 26569 w 55138"/>
                  <a:gd name="connsiteY4" fmla="*/ 21712 h 41139"/>
                  <a:gd name="connsiteX5" fmla="*/ 55138 w 55138"/>
                  <a:gd name="connsiteY5" fmla="*/ 41139 h 4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38" h="41139">
                    <a:moveTo>
                      <a:pt x="55138" y="41139"/>
                    </a:moveTo>
                    <a:cubicBezTo>
                      <a:pt x="45996" y="37711"/>
                      <a:pt x="37140" y="33712"/>
                      <a:pt x="28855" y="28855"/>
                    </a:cubicBezTo>
                    <a:cubicBezTo>
                      <a:pt x="26284" y="27426"/>
                      <a:pt x="21427" y="23427"/>
                      <a:pt x="19427" y="21427"/>
                    </a:cubicBezTo>
                    <a:cubicBezTo>
                      <a:pt x="12856" y="14285"/>
                      <a:pt x="6285" y="7142"/>
                      <a:pt x="0" y="0"/>
                    </a:cubicBezTo>
                    <a:cubicBezTo>
                      <a:pt x="8285" y="7714"/>
                      <a:pt x="17427" y="15142"/>
                      <a:pt x="26569" y="21712"/>
                    </a:cubicBezTo>
                    <a:cubicBezTo>
                      <a:pt x="35711" y="28569"/>
                      <a:pt x="45139" y="35140"/>
                      <a:pt x="55138" y="41139"/>
                    </a:cubicBezTo>
                    <a:close/>
                  </a:path>
                </a:pathLst>
              </a:custGeom>
              <a:solidFill>
                <a:srgbClr val="61B521"/>
              </a:solidFill>
              <a:ln w="28507"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3B531DA1-3E36-476E-ABC0-46570CF3ECFE}"/>
                  </a:ext>
                </a:extLst>
              </p:cNvPr>
              <p:cNvSpPr/>
              <p:nvPr/>
            </p:nvSpPr>
            <p:spPr>
              <a:xfrm>
                <a:off x="6820867" y="4211217"/>
                <a:ext cx="43996" cy="52852"/>
              </a:xfrm>
              <a:custGeom>
                <a:avLst/>
                <a:gdLst>
                  <a:gd name="connsiteX0" fmla="*/ 43996 w 43996"/>
                  <a:gd name="connsiteY0" fmla="*/ 52853 h 52852"/>
                  <a:gd name="connsiteX1" fmla="*/ 22855 w 43996"/>
                  <a:gd name="connsiteY1" fmla="*/ 33712 h 52852"/>
                  <a:gd name="connsiteX2" fmla="*/ 15427 w 43996"/>
                  <a:gd name="connsiteY2" fmla="*/ 24284 h 52852"/>
                  <a:gd name="connsiteX3" fmla="*/ 0 w 43996"/>
                  <a:gd name="connsiteY3" fmla="*/ 0 h 52852"/>
                  <a:gd name="connsiteX4" fmla="*/ 43996 w 43996"/>
                  <a:gd name="connsiteY4" fmla="*/ 52853 h 5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6" h="52852">
                    <a:moveTo>
                      <a:pt x="43996" y="52853"/>
                    </a:moveTo>
                    <a:cubicBezTo>
                      <a:pt x="36283" y="47139"/>
                      <a:pt x="29140" y="40568"/>
                      <a:pt x="22855" y="33712"/>
                    </a:cubicBezTo>
                    <a:cubicBezTo>
                      <a:pt x="20855" y="31712"/>
                      <a:pt x="17141" y="26569"/>
                      <a:pt x="15427" y="24284"/>
                    </a:cubicBezTo>
                    <a:cubicBezTo>
                      <a:pt x="10285" y="16284"/>
                      <a:pt x="4857" y="8285"/>
                      <a:pt x="0" y="0"/>
                    </a:cubicBezTo>
                    <a:cubicBezTo>
                      <a:pt x="11999" y="19998"/>
                      <a:pt x="27141" y="37426"/>
                      <a:pt x="43996" y="52853"/>
                    </a:cubicBezTo>
                    <a:close/>
                  </a:path>
                </a:pathLst>
              </a:custGeom>
              <a:solidFill>
                <a:srgbClr val="61B521"/>
              </a:solidFill>
              <a:ln w="28507" cap="flat">
                <a:noFill/>
                <a:prstDash val="solid"/>
                <a:miter/>
              </a:ln>
            </p:spPr>
            <p:txBody>
              <a:bodyPr rtlCol="0" anchor="ctr"/>
              <a:lstStyle/>
              <a:p>
                <a:endParaRPr lang="en-US"/>
              </a:p>
            </p:txBody>
          </p:sp>
        </p:grpSp>
        <p:sp>
          <p:nvSpPr>
            <p:cNvPr id="666" name="Freeform: Shape 665">
              <a:extLst>
                <a:ext uri="{FF2B5EF4-FFF2-40B4-BE49-F238E27FC236}">
                  <a16:creationId xmlns:a16="http://schemas.microsoft.com/office/drawing/2014/main" id="{F3E91C09-1416-4B4B-B06C-A55779CF00D8}"/>
                </a:ext>
              </a:extLst>
            </p:cNvPr>
            <p:cNvSpPr/>
            <p:nvPr/>
          </p:nvSpPr>
          <p:spPr>
            <a:xfrm>
              <a:off x="6781381" y="3102004"/>
              <a:ext cx="3780722" cy="2790833"/>
            </a:xfrm>
            <a:custGeom>
              <a:avLst/>
              <a:gdLst>
                <a:gd name="connsiteX0" fmla="*/ 61 w 3780722"/>
                <a:gd name="connsiteY0" fmla="*/ 1032363 h 2790833"/>
                <a:gd name="connsiteX1" fmla="*/ 117765 w 3780722"/>
                <a:gd name="connsiteY1" fmla="*/ 554401 h 2790833"/>
                <a:gd name="connsiteX2" fmla="*/ 548588 w 3780722"/>
                <a:gd name="connsiteY2" fmla="*/ 330705 h 2790833"/>
                <a:gd name="connsiteX3" fmla="*/ 795996 w 3780722"/>
                <a:gd name="connsiteY3" fmla="*/ 175289 h 2790833"/>
                <a:gd name="connsiteX4" fmla="*/ 920843 w 3780722"/>
                <a:gd name="connsiteY4" fmla="*/ 306422 h 2790833"/>
                <a:gd name="connsiteX5" fmla="*/ 1015978 w 3780722"/>
                <a:gd name="connsiteY5" fmla="*/ 340705 h 2790833"/>
                <a:gd name="connsiteX6" fmla="*/ 1613930 w 3780722"/>
                <a:gd name="connsiteY6" fmla="*/ 24730 h 2790833"/>
                <a:gd name="connsiteX7" fmla="*/ 2976962 w 3780722"/>
                <a:gd name="connsiteY7" fmla="*/ 342704 h 2790833"/>
                <a:gd name="connsiteX8" fmla="*/ 3608340 w 3780722"/>
                <a:gd name="connsiteY8" fmla="*/ 1244346 h 2790833"/>
                <a:gd name="connsiteX9" fmla="*/ 3775469 w 3780722"/>
                <a:gd name="connsiteY9" fmla="*/ 2199411 h 2790833"/>
                <a:gd name="connsiteX10" fmla="*/ 3019245 w 3780722"/>
                <a:gd name="connsiteY10" fmla="*/ 2784221 h 2790833"/>
                <a:gd name="connsiteX11" fmla="*/ 2596707 w 3780722"/>
                <a:gd name="connsiteY11" fmla="*/ 2215981 h 2790833"/>
                <a:gd name="connsiteX12" fmla="*/ 3177803 w 3780722"/>
                <a:gd name="connsiteY12" fmla="*/ 2048280 h 2790833"/>
                <a:gd name="connsiteX13" fmla="*/ 3272938 w 3780722"/>
                <a:gd name="connsiteY13" fmla="*/ 2461390 h 2790833"/>
                <a:gd name="connsiteX14" fmla="*/ 2880399 w 3780722"/>
                <a:gd name="connsiteY14" fmla="*/ 2534241 h 2790833"/>
                <a:gd name="connsiteX15" fmla="*/ 2846973 w 3780722"/>
                <a:gd name="connsiteY15" fmla="*/ 2235979 h 2790833"/>
                <a:gd name="connsiteX16" fmla="*/ 3131235 w 3780722"/>
                <a:gd name="connsiteY16" fmla="*/ 2285118 h 2790833"/>
                <a:gd name="connsiteX17" fmla="*/ 3052956 w 3780722"/>
                <a:gd name="connsiteY17" fmla="*/ 2453105 h 2790833"/>
                <a:gd name="connsiteX18" fmla="*/ 2942965 w 3780722"/>
                <a:gd name="connsiteY18" fmla="*/ 2385110 h 2790833"/>
                <a:gd name="connsiteX19" fmla="*/ 3002103 w 3780722"/>
                <a:gd name="connsiteY19" fmla="*/ 2388539 h 2790833"/>
                <a:gd name="connsiteX20" fmla="*/ 3056956 w 3780722"/>
                <a:gd name="connsiteY20" fmla="*/ 2338257 h 2790833"/>
                <a:gd name="connsiteX21" fmla="*/ 2962392 w 3780722"/>
                <a:gd name="connsiteY21" fmla="*/ 2282547 h 2790833"/>
                <a:gd name="connsiteX22" fmla="*/ 2874113 w 3780722"/>
                <a:gd name="connsiteY22" fmla="*/ 2411679 h 2790833"/>
                <a:gd name="connsiteX23" fmla="*/ 3051813 w 3780722"/>
                <a:gd name="connsiteY23" fmla="*/ 2489388 h 2790833"/>
                <a:gd name="connsiteX24" fmla="*/ 3184946 w 3780722"/>
                <a:gd name="connsiteY24" fmla="*/ 2307117 h 2790833"/>
                <a:gd name="connsiteX25" fmla="*/ 2976677 w 3780722"/>
                <a:gd name="connsiteY25" fmla="*/ 2125703 h 2790833"/>
                <a:gd name="connsiteX26" fmla="*/ 2753837 w 3780722"/>
                <a:gd name="connsiteY26" fmla="*/ 2289118 h 2790833"/>
                <a:gd name="connsiteX27" fmla="*/ 3117808 w 3780722"/>
                <a:gd name="connsiteY27" fmla="*/ 2592522 h 2790833"/>
                <a:gd name="connsiteX28" fmla="*/ 3495206 w 3780722"/>
                <a:gd name="connsiteY28" fmla="*/ 2255121 h 2790833"/>
                <a:gd name="connsiteX29" fmla="*/ 3325505 w 3780722"/>
                <a:gd name="connsiteY29" fmla="*/ 1538036 h 2790833"/>
                <a:gd name="connsiteX30" fmla="*/ 2605564 w 3780722"/>
                <a:gd name="connsiteY30" fmla="*/ 1139211 h 2790833"/>
                <a:gd name="connsiteX31" fmla="*/ 2453005 w 3780722"/>
                <a:gd name="connsiteY31" fmla="*/ 1137211 h 2790833"/>
                <a:gd name="connsiteX32" fmla="*/ 1647070 w 3780722"/>
                <a:gd name="connsiteY32" fmla="*/ 1041219 h 2790833"/>
                <a:gd name="connsiteX33" fmla="*/ 1064546 w 3780722"/>
                <a:gd name="connsiteY33" fmla="*/ 1179494 h 2790833"/>
                <a:gd name="connsiteX34" fmla="*/ 187760 w 3780722"/>
                <a:gd name="connsiteY34" fmla="*/ 1234632 h 2790833"/>
                <a:gd name="connsiteX35" fmla="*/ 61 w 3780722"/>
                <a:gd name="connsiteY35" fmla="*/ 1032363 h 279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80722" h="2790833">
                  <a:moveTo>
                    <a:pt x="61" y="1032363"/>
                  </a:moveTo>
                  <a:cubicBezTo>
                    <a:pt x="61" y="1032363"/>
                    <a:pt x="32058" y="607826"/>
                    <a:pt x="117765" y="554401"/>
                  </a:cubicBezTo>
                  <a:cubicBezTo>
                    <a:pt x="203473" y="500692"/>
                    <a:pt x="482022" y="373273"/>
                    <a:pt x="548588" y="330705"/>
                  </a:cubicBezTo>
                  <a:cubicBezTo>
                    <a:pt x="615154" y="287852"/>
                    <a:pt x="682005" y="156719"/>
                    <a:pt x="795996" y="175289"/>
                  </a:cubicBezTo>
                  <a:cubicBezTo>
                    <a:pt x="909987" y="193859"/>
                    <a:pt x="890560" y="293280"/>
                    <a:pt x="920843" y="306422"/>
                  </a:cubicBezTo>
                  <a:cubicBezTo>
                    <a:pt x="951126" y="319563"/>
                    <a:pt x="929128" y="369845"/>
                    <a:pt x="1015978" y="340705"/>
                  </a:cubicBezTo>
                  <a:cubicBezTo>
                    <a:pt x="1102828" y="311564"/>
                    <a:pt x="1312240" y="84440"/>
                    <a:pt x="1613930" y="24730"/>
                  </a:cubicBezTo>
                  <a:cubicBezTo>
                    <a:pt x="1915620" y="-34979"/>
                    <a:pt x="2521285" y="-7267"/>
                    <a:pt x="2976962" y="342704"/>
                  </a:cubicBezTo>
                  <a:cubicBezTo>
                    <a:pt x="3432640" y="692676"/>
                    <a:pt x="3608340" y="1244346"/>
                    <a:pt x="3608340" y="1244346"/>
                  </a:cubicBezTo>
                  <a:cubicBezTo>
                    <a:pt x="3608340" y="1244346"/>
                    <a:pt x="3816037" y="1838297"/>
                    <a:pt x="3775469" y="2199411"/>
                  </a:cubicBezTo>
                  <a:cubicBezTo>
                    <a:pt x="3734901" y="2560525"/>
                    <a:pt x="3316935" y="2837645"/>
                    <a:pt x="3019245" y="2784221"/>
                  </a:cubicBezTo>
                  <a:cubicBezTo>
                    <a:pt x="2721554" y="2730796"/>
                    <a:pt x="2470718" y="2438820"/>
                    <a:pt x="2596707" y="2215981"/>
                  </a:cubicBezTo>
                  <a:cubicBezTo>
                    <a:pt x="2722697" y="1993142"/>
                    <a:pt x="3012959" y="1899435"/>
                    <a:pt x="3177803" y="2048280"/>
                  </a:cubicBezTo>
                  <a:cubicBezTo>
                    <a:pt x="3342647" y="2197125"/>
                    <a:pt x="3333505" y="2366255"/>
                    <a:pt x="3272938" y="2461390"/>
                  </a:cubicBezTo>
                  <a:cubicBezTo>
                    <a:pt x="3212372" y="2556239"/>
                    <a:pt x="3028387" y="2642804"/>
                    <a:pt x="2880399" y="2534241"/>
                  </a:cubicBezTo>
                  <a:cubicBezTo>
                    <a:pt x="2732411" y="2425393"/>
                    <a:pt x="2748695" y="2300260"/>
                    <a:pt x="2846973" y="2235979"/>
                  </a:cubicBezTo>
                  <a:cubicBezTo>
                    <a:pt x="2945250" y="2171985"/>
                    <a:pt x="3088096" y="2180841"/>
                    <a:pt x="3131235" y="2285118"/>
                  </a:cubicBezTo>
                  <a:cubicBezTo>
                    <a:pt x="3174375" y="2389396"/>
                    <a:pt x="3120094" y="2451105"/>
                    <a:pt x="3052956" y="2453105"/>
                  </a:cubicBezTo>
                  <a:cubicBezTo>
                    <a:pt x="2985819" y="2454819"/>
                    <a:pt x="2932966" y="2411679"/>
                    <a:pt x="2942965" y="2385110"/>
                  </a:cubicBezTo>
                  <a:cubicBezTo>
                    <a:pt x="2952964" y="2358255"/>
                    <a:pt x="2975820" y="2386824"/>
                    <a:pt x="3002103" y="2388539"/>
                  </a:cubicBezTo>
                  <a:cubicBezTo>
                    <a:pt x="3028387" y="2390538"/>
                    <a:pt x="3072097" y="2379968"/>
                    <a:pt x="3056956" y="2338257"/>
                  </a:cubicBezTo>
                  <a:cubicBezTo>
                    <a:pt x="3041814" y="2296546"/>
                    <a:pt x="3001532" y="2280547"/>
                    <a:pt x="2962392" y="2282547"/>
                  </a:cubicBezTo>
                  <a:cubicBezTo>
                    <a:pt x="2923252" y="2284547"/>
                    <a:pt x="2834117" y="2338257"/>
                    <a:pt x="2874113" y="2411679"/>
                  </a:cubicBezTo>
                  <a:cubicBezTo>
                    <a:pt x="2913824" y="2485102"/>
                    <a:pt x="2992104" y="2510529"/>
                    <a:pt x="3051813" y="2489388"/>
                  </a:cubicBezTo>
                  <a:cubicBezTo>
                    <a:pt x="3111237" y="2468246"/>
                    <a:pt x="3196944" y="2444248"/>
                    <a:pt x="3184946" y="2307117"/>
                  </a:cubicBezTo>
                  <a:cubicBezTo>
                    <a:pt x="3172946" y="2169985"/>
                    <a:pt x="3047814" y="2123703"/>
                    <a:pt x="2976677" y="2125703"/>
                  </a:cubicBezTo>
                  <a:cubicBezTo>
                    <a:pt x="2906397" y="2127702"/>
                    <a:pt x="2791549" y="2134845"/>
                    <a:pt x="2753837" y="2289118"/>
                  </a:cubicBezTo>
                  <a:cubicBezTo>
                    <a:pt x="2715841" y="2443391"/>
                    <a:pt x="2903254" y="2624805"/>
                    <a:pt x="3117808" y="2592522"/>
                  </a:cubicBezTo>
                  <a:cubicBezTo>
                    <a:pt x="3332362" y="2560239"/>
                    <a:pt x="3471779" y="2436535"/>
                    <a:pt x="3495206" y="2255121"/>
                  </a:cubicBezTo>
                  <a:cubicBezTo>
                    <a:pt x="3518633" y="2073707"/>
                    <a:pt x="3481207" y="1700309"/>
                    <a:pt x="3325505" y="1538036"/>
                  </a:cubicBezTo>
                  <a:cubicBezTo>
                    <a:pt x="3325505" y="1538036"/>
                    <a:pt x="2760123" y="1372335"/>
                    <a:pt x="2605564" y="1139211"/>
                  </a:cubicBezTo>
                  <a:cubicBezTo>
                    <a:pt x="2605564" y="1139211"/>
                    <a:pt x="2616706" y="1069788"/>
                    <a:pt x="2453005" y="1137211"/>
                  </a:cubicBezTo>
                  <a:cubicBezTo>
                    <a:pt x="2289304" y="1204634"/>
                    <a:pt x="1647070" y="1041219"/>
                    <a:pt x="1647070" y="1041219"/>
                  </a:cubicBezTo>
                  <a:cubicBezTo>
                    <a:pt x="1647070" y="1041219"/>
                    <a:pt x="1289099" y="1153210"/>
                    <a:pt x="1064546" y="1179494"/>
                  </a:cubicBezTo>
                  <a:cubicBezTo>
                    <a:pt x="839992" y="1205777"/>
                    <a:pt x="384029" y="1322911"/>
                    <a:pt x="187760" y="1234632"/>
                  </a:cubicBezTo>
                  <a:cubicBezTo>
                    <a:pt x="-8796" y="1146068"/>
                    <a:pt x="61" y="1032363"/>
                    <a:pt x="61" y="1032363"/>
                  </a:cubicBezTo>
                  <a:close/>
                </a:path>
              </a:pathLst>
            </a:custGeom>
            <a:solidFill>
              <a:srgbClr val="61B521"/>
            </a:solidFill>
            <a:ln w="28507"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A14BC423-5696-4B33-AD45-DEAD1DB642E8}"/>
                </a:ext>
              </a:extLst>
            </p:cNvPr>
            <p:cNvSpPr/>
            <p:nvPr/>
          </p:nvSpPr>
          <p:spPr>
            <a:xfrm>
              <a:off x="6781442" y="3922383"/>
              <a:ext cx="946044" cy="316831"/>
            </a:xfrm>
            <a:custGeom>
              <a:avLst/>
              <a:gdLst>
                <a:gd name="connsiteX0" fmla="*/ 935067 w 946044"/>
                <a:gd name="connsiteY0" fmla="*/ 191413 h 316831"/>
                <a:gd name="connsiteX1" fmla="*/ 907926 w 946044"/>
                <a:gd name="connsiteY1" fmla="*/ 0 h 316831"/>
                <a:gd name="connsiteX2" fmla="*/ 826219 w 946044"/>
                <a:gd name="connsiteY2" fmla="*/ 75137 h 316831"/>
                <a:gd name="connsiteX3" fmla="*/ 646519 w 946044"/>
                <a:gd name="connsiteY3" fmla="*/ 58281 h 316831"/>
                <a:gd name="connsiteX4" fmla="*/ 0 w 946044"/>
                <a:gd name="connsiteY4" fmla="*/ 216840 h 316831"/>
                <a:gd name="connsiteX5" fmla="*/ 46853 w 946044"/>
                <a:gd name="connsiteY5" fmla="*/ 316831 h 316831"/>
                <a:gd name="connsiteX6" fmla="*/ 935067 w 946044"/>
                <a:gd name="connsiteY6" fmla="*/ 191413 h 31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044" h="316831">
                  <a:moveTo>
                    <a:pt x="935067" y="191413"/>
                  </a:moveTo>
                  <a:cubicBezTo>
                    <a:pt x="970778" y="72280"/>
                    <a:pt x="907926" y="0"/>
                    <a:pt x="907926" y="0"/>
                  </a:cubicBezTo>
                  <a:lnTo>
                    <a:pt x="826219" y="75137"/>
                  </a:lnTo>
                  <a:lnTo>
                    <a:pt x="646519" y="58281"/>
                  </a:lnTo>
                  <a:lnTo>
                    <a:pt x="0" y="216840"/>
                  </a:lnTo>
                  <a:cubicBezTo>
                    <a:pt x="571" y="230267"/>
                    <a:pt x="6000" y="270549"/>
                    <a:pt x="46853" y="316831"/>
                  </a:cubicBezTo>
                  <a:cubicBezTo>
                    <a:pt x="222268" y="313975"/>
                    <a:pt x="904212" y="295405"/>
                    <a:pt x="935067" y="191413"/>
                  </a:cubicBezTo>
                  <a:close/>
                </a:path>
              </a:pathLst>
            </a:custGeom>
            <a:solidFill>
              <a:srgbClr val="308218"/>
            </a:solidFill>
            <a:ln w="28507"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9DC459A-0690-4345-8F93-CA22DA9C4342}"/>
                </a:ext>
              </a:extLst>
            </p:cNvPr>
            <p:cNvSpPr/>
            <p:nvPr/>
          </p:nvSpPr>
          <p:spPr>
            <a:xfrm>
              <a:off x="7372251" y="3992092"/>
              <a:ext cx="235409" cy="85135"/>
            </a:xfrm>
            <a:custGeom>
              <a:avLst/>
              <a:gdLst>
                <a:gd name="connsiteX0" fmla="*/ 235409 w 235409"/>
                <a:gd name="connsiteY0" fmla="*/ 12285 h 85135"/>
                <a:gd name="connsiteX1" fmla="*/ 0 w 235409"/>
                <a:gd name="connsiteY1" fmla="*/ 85136 h 85135"/>
                <a:gd name="connsiteX2" fmla="*/ 126561 w 235409"/>
                <a:gd name="connsiteY2" fmla="*/ 0 h 85135"/>
                <a:gd name="connsiteX3" fmla="*/ 235409 w 235409"/>
                <a:gd name="connsiteY3" fmla="*/ 12285 h 85135"/>
              </a:gdLst>
              <a:ahLst/>
              <a:cxnLst>
                <a:cxn ang="0">
                  <a:pos x="connsiteX0" y="connsiteY0"/>
                </a:cxn>
                <a:cxn ang="0">
                  <a:pos x="connsiteX1" y="connsiteY1"/>
                </a:cxn>
                <a:cxn ang="0">
                  <a:pos x="connsiteX2" y="connsiteY2"/>
                </a:cxn>
                <a:cxn ang="0">
                  <a:pos x="connsiteX3" y="connsiteY3"/>
                </a:cxn>
              </a:cxnLst>
              <a:rect l="l" t="t" r="r" b="b"/>
              <a:pathLst>
                <a:path w="235409" h="85135">
                  <a:moveTo>
                    <a:pt x="235409" y="12285"/>
                  </a:moveTo>
                  <a:lnTo>
                    <a:pt x="0" y="85136"/>
                  </a:lnTo>
                  <a:cubicBezTo>
                    <a:pt x="0" y="85136"/>
                    <a:pt x="123990" y="9999"/>
                    <a:pt x="126561" y="0"/>
                  </a:cubicBezTo>
                  <a:lnTo>
                    <a:pt x="235409" y="12285"/>
                  </a:lnTo>
                  <a:close/>
                </a:path>
              </a:pathLst>
            </a:custGeom>
            <a:solidFill>
              <a:srgbClr val="2A3E33">
                <a:alpha val="62000"/>
              </a:srgbClr>
            </a:solidFill>
            <a:ln w="28507"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E1113858-3D2C-46D0-B6AF-04876C272F66}"/>
                </a:ext>
              </a:extLst>
            </p:cNvPr>
            <p:cNvSpPr/>
            <p:nvPr/>
          </p:nvSpPr>
          <p:spPr>
            <a:xfrm>
              <a:off x="9987660" y="4016642"/>
              <a:ext cx="222257" cy="579221"/>
            </a:xfrm>
            <a:custGeom>
              <a:avLst/>
              <a:gdLst>
                <a:gd name="connsiteX0" fmla="*/ 950 w 222257"/>
                <a:gd name="connsiteY0" fmla="*/ 20 h 579221"/>
                <a:gd name="connsiteX1" fmla="*/ 61231 w 222257"/>
                <a:gd name="connsiteY1" fmla="*/ 100297 h 579221"/>
                <a:gd name="connsiteX2" fmla="*/ 150081 w 222257"/>
                <a:gd name="connsiteY2" fmla="*/ 171720 h 579221"/>
                <a:gd name="connsiteX3" fmla="*/ 221789 w 222257"/>
                <a:gd name="connsiteY3" fmla="*/ 421128 h 579221"/>
                <a:gd name="connsiteX4" fmla="*/ 186363 w 222257"/>
                <a:gd name="connsiteY4" fmla="*/ 579116 h 579221"/>
                <a:gd name="connsiteX5" fmla="*/ 950 w 222257"/>
                <a:gd name="connsiteY5" fmla="*/ 20 h 57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57" h="579221">
                  <a:moveTo>
                    <a:pt x="950" y="20"/>
                  </a:moveTo>
                  <a:cubicBezTo>
                    <a:pt x="4664" y="-1123"/>
                    <a:pt x="14949" y="47444"/>
                    <a:pt x="61231" y="100297"/>
                  </a:cubicBezTo>
                  <a:cubicBezTo>
                    <a:pt x="98656" y="142865"/>
                    <a:pt x="119226" y="142294"/>
                    <a:pt x="150081" y="171720"/>
                  </a:cubicBezTo>
                  <a:cubicBezTo>
                    <a:pt x="226074" y="244286"/>
                    <a:pt x="223218" y="364562"/>
                    <a:pt x="221789" y="421128"/>
                  </a:cubicBezTo>
                  <a:cubicBezTo>
                    <a:pt x="221503" y="436556"/>
                    <a:pt x="218075" y="574545"/>
                    <a:pt x="186363" y="579116"/>
                  </a:cubicBezTo>
                  <a:cubicBezTo>
                    <a:pt x="119797" y="588258"/>
                    <a:pt x="-12478" y="4019"/>
                    <a:pt x="950" y="20"/>
                  </a:cubicBezTo>
                  <a:close/>
                </a:path>
              </a:pathLst>
            </a:custGeom>
            <a:solidFill>
              <a:srgbClr val="286B14"/>
            </a:solidFill>
            <a:ln w="28507"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99787C0E-D0C7-4F2E-9D9C-95EC8846425E}"/>
                </a:ext>
              </a:extLst>
            </p:cNvPr>
            <p:cNvSpPr/>
            <p:nvPr/>
          </p:nvSpPr>
          <p:spPr>
            <a:xfrm>
              <a:off x="6781442" y="3274932"/>
              <a:ext cx="847256" cy="867718"/>
            </a:xfrm>
            <a:custGeom>
              <a:avLst/>
              <a:gdLst>
                <a:gd name="connsiteX0" fmla="*/ 175986 w 847256"/>
                <a:gd name="connsiteY0" fmla="*/ 399757 h 867718"/>
                <a:gd name="connsiteX1" fmla="*/ 456534 w 847256"/>
                <a:gd name="connsiteY1" fmla="*/ 247483 h 867718"/>
                <a:gd name="connsiteX2" fmla="*/ 671946 w 847256"/>
                <a:gd name="connsiteY2" fmla="*/ 229771 h 867718"/>
                <a:gd name="connsiteX3" fmla="*/ 796507 w 847256"/>
                <a:gd name="connsiteY3" fmla="*/ 229771 h 867718"/>
                <a:gd name="connsiteX4" fmla="*/ 844789 w 847256"/>
                <a:gd name="connsiteY4" fmla="*/ 18359 h 867718"/>
                <a:gd name="connsiteX5" fmla="*/ 796221 w 847256"/>
                <a:gd name="connsiteY5" fmla="*/ 1789 h 867718"/>
                <a:gd name="connsiteX6" fmla="*/ 548813 w 847256"/>
                <a:gd name="connsiteY6" fmla="*/ 157205 h 867718"/>
                <a:gd name="connsiteX7" fmla="*/ 117990 w 847256"/>
                <a:gd name="connsiteY7" fmla="*/ 380901 h 867718"/>
                <a:gd name="connsiteX8" fmla="*/ 0 w 847256"/>
                <a:gd name="connsiteY8" fmla="*/ 859434 h 867718"/>
                <a:gd name="connsiteX9" fmla="*/ 286 w 847256"/>
                <a:gd name="connsiteY9" fmla="*/ 867719 h 867718"/>
                <a:gd name="connsiteX10" fmla="*/ 108563 w 847256"/>
                <a:gd name="connsiteY10" fmla="*/ 836579 h 867718"/>
                <a:gd name="connsiteX11" fmla="*/ 214268 w 847256"/>
                <a:gd name="connsiteY11" fmla="*/ 736301 h 867718"/>
                <a:gd name="connsiteX12" fmla="*/ 143417 w 847256"/>
                <a:gd name="connsiteY12" fmla="*/ 674306 h 867718"/>
                <a:gd name="connsiteX13" fmla="*/ 74280 w 847256"/>
                <a:gd name="connsiteY13" fmla="*/ 733158 h 867718"/>
                <a:gd name="connsiteX14" fmla="*/ 72566 w 847256"/>
                <a:gd name="connsiteY14" fmla="*/ 693447 h 867718"/>
                <a:gd name="connsiteX15" fmla="*/ 175986 w 847256"/>
                <a:gd name="connsiteY15" fmla="*/ 399757 h 8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6" h="867718">
                  <a:moveTo>
                    <a:pt x="175986" y="399757"/>
                  </a:moveTo>
                  <a:cubicBezTo>
                    <a:pt x="273978" y="285480"/>
                    <a:pt x="407396" y="257768"/>
                    <a:pt x="456534" y="247483"/>
                  </a:cubicBezTo>
                  <a:cubicBezTo>
                    <a:pt x="559669" y="226057"/>
                    <a:pt x="671946" y="229771"/>
                    <a:pt x="671946" y="229771"/>
                  </a:cubicBezTo>
                  <a:cubicBezTo>
                    <a:pt x="751082" y="232342"/>
                    <a:pt x="771652" y="243198"/>
                    <a:pt x="796507" y="229771"/>
                  </a:cubicBezTo>
                  <a:cubicBezTo>
                    <a:pt x="829076" y="212343"/>
                    <a:pt x="855645" y="160062"/>
                    <a:pt x="844789" y="18359"/>
                  </a:cubicBezTo>
                  <a:cubicBezTo>
                    <a:pt x="831933" y="10931"/>
                    <a:pt x="816220" y="5217"/>
                    <a:pt x="796221" y="1789"/>
                  </a:cubicBezTo>
                  <a:cubicBezTo>
                    <a:pt x="682230" y="-16781"/>
                    <a:pt x="615379" y="114351"/>
                    <a:pt x="548813" y="157205"/>
                  </a:cubicBezTo>
                  <a:cubicBezTo>
                    <a:pt x="482247" y="200059"/>
                    <a:pt x="203698" y="327477"/>
                    <a:pt x="117990" y="380901"/>
                  </a:cubicBezTo>
                  <a:cubicBezTo>
                    <a:pt x="32283" y="434897"/>
                    <a:pt x="0" y="859434"/>
                    <a:pt x="0" y="859434"/>
                  </a:cubicBezTo>
                  <a:cubicBezTo>
                    <a:pt x="0" y="859434"/>
                    <a:pt x="286" y="866576"/>
                    <a:pt x="286" y="867719"/>
                  </a:cubicBezTo>
                  <a:lnTo>
                    <a:pt x="108563" y="836579"/>
                  </a:lnTo>
                  <a:cubicBezTo>
                    <a:pt x="108563" y="836579"/>
                    <a:pt x="206269" y="760299"/>
                    <a:pt x="214268" y="736301"/>
                  </a:cubicBezTo>
                  <a:cubicBezTo>
                    <a:pt x="222268" y="712303"/>
                    <a:pt x="183985" y="678020"/>
                    <a:pt x="143417" y="674306"/>
                  </a:cubicBezTo>
                  <a:cubicBezTo>
                    <a:pt x="107420" y="670878"/>
                    <a:pt x="74280" y="733158"/>
                    <a:pt x="74280" y="733158"/>
                  </a:cubicBezTo>
                  <a:lnTo>
                    <a:pt x="72566" y="693447"/>
                  </a:lnTo>
                  <a:cubicBezTo>
                    <a:pt x="72566" y="646308"/>
                    <a:pt x="79136" y="512890"/>
                    <a:pt x="175986" y="399757"/>
                  </a:cubicBezTo>
                  <a:close/>
                </a:path>
              </a:pathLst>
            </a:custGeom>
            <a:solidFill>
              <a:srgbClr val="73D927"/>
            </a:solidFill>
            <a:ln w="28507"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B23E3122-4F7E-4B51-8305-70B57B5B9BA1}"/>
                </a:ext>
              </a:extLst>
            </p:cNvPr>
            <p:cNvSpPr/>
            <p:nvPr/>
          </p:nvSpPr>
          <p:spPr>
            <a:xfrm>
              <a:off x="7036063" y="3575169"/>
              <a:ext cx="363206" cy="313240"/>
            </a:xfrm>
            <a:custGeom>
              <a:avLst/>
              <a:gdLst>
                <a:gd name="connsiteX0" fmla="*/ 215 w 363206"/>
                <a:gd name="connsiteY0" fmla="*/ 148944 h 313240"/>
                <a:gd name="connsiteX1" fmla="*/ 17356 w 363206"/>
                <a:gd name="connsiteY1" fmla="*/ 77522 h 313240"/>
                <a:gd name="connsiteX2" fmla="*/ 37640 w 363206"/>
                <a:gd name="connsiteY2" fmla="*/ 46096 h 313240"/>
                <a:gd name="connsiteX3" fmla="*/ 65638 w 363206"/>
                <a:gd name="connsiteY3" fmla="*/ 21241 h 313240"/>
                <a:gd name="connsiteX4" fmla="*/ 136490 w 363206"/>
                <a:gd name="connsiteY4" fmla="*/ 99 h 313240"/>
                <a:gd name="connsiteX5" fmla="*/ 211055 w 363206"/>
                <a:gd name="connsiteY5" fmla="*/ 8099 h 313240"/>
                <a:gd name="connsiteX6" fmla="*/ 335045 w 363206"/>
                <a:gd name="connsiteY6" fmla="*/ 70665 h 313240"/>
                <a:gd name="connsiteX7" fmla="*/ 363043 w 363206"/>
                <a:gd name="connsiteY7" fmla="*/ 126946 h 313240"/>
                <a:gd name="connsiteX8" fmla="*/ 202199 w 363206"/>
                <a:gd name="connsiteY8" fmla="*/ 310646 h 313240"/>
                <a:gd name="connsiteX9" fmla="*/ 24784 w 363206"/>
                <a:gd name="connsiteY9" fmla="*/ 259507 h 313240"/>
                <a:gd name="connsiteX10" fmla="*/ 215 w 363206"/>
                <a:gd name="connsiteY10" fmla="*/ 148944 h 31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206" h="313240">
                  <a:moveTo>
                    <a:pt x="215" y="148944"/>
                  </a:moveTo>
                  <a:cubicBezTo>
                    <a:pt x="1358" y="124661"/>
                    <a:pt x="6786" y="100091"/>
                    <a:pt x="17356" y="77522"/>
                  </a:cubicBezTo>
                  <a:cubicBezTo>
                    <a:pt x="22499" y="66094"/>
                    <a:pt x="29641" y="55809"/>
                    <a:pt x="37640" y="46096"/>
                  </a:cubicBezTo>
                  <a:cubicBezTo>
                    <a:pt x="45926" y="36668"/>
                    <a:pt x="55353" y="28383"/>
                    <a:pt x="65638" y="21241"/>
                  </a:cubicBezTo>
                  <a:cubicBezTo>
                    <a:pt x="86779" y="7527"/>
                    <a:pt x="111634" y="385"/>
                    <a:pt x="136490" y="99"/>
                  </a:cubicBezTo>
                  <a:cubicBezTo>
                    <a:pt x="161345" y="-758"/>
                    <a:pt x="186486" y="4099"/>
                    <a:pt x="211055" y="8099"/>
                  </a:cubicBezTo>
                  <a:cubicBezTo>
                    <a:pt x="259622" y="16955"/>
                    <a:pt x="306476" y="34097"/>
                    <a:pt x="335045" y="70665"/>
                  </a:cubicBezTo>
                  <a:cubicBezTo>
                    <a:pt x="348472" y="86949"/>
                    <a:pt x="357615" y="106376"/>
                    <a:pt x="363043" y="126946"/>
                  </a:cubicBezTo>
                  <a:cubicBezTo>
                    <a:pt x="367328" y="207797"/>
                    <a:pt x="286763" y="293504"/>
                    <a:pt x="202199" y="310646"/>
                  </a:cubicBezTo>
                  <a:cubicBezTo>
                    <a:pt x="131061" y="324930"/>
                    <a:pt x="68781" y="276363"/>
                    <a:pt x="24784" y="259507"/>
                  </a:cubicBezTo>
                  <a:cubicBezTo>
                    <a:pt x="7072" y="225795"/>
                    <a:pt x="-1499" y="187798"/>
                    <a:pt x="215" y="148944"/>
                  </a:cubicBezTo>
                  <a:close/>
                </a:path>
              </a:pathLst>
            </a:custGeom>
            <a:solidFill>
              <a:srgbClr val="73D927"/>
            </a:solidFill>
            <a:ln w="28507"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2241BB6-FB2F-4CA3-AD56-90B603DA65C9}"/>
                </a:ext>
              </a:extLst>
            </p:cNvPr>
            <p:cNvSpPr/>
            <p:nvPr/>
          </p:nvSpPr>
          <p:spPr>
            <a:xfrm>
              <a:off x="7015782" y="3562984"/>
              <a:ext cx="330470" cy="385538"/>
            </a:xfrm>
            <a:custGeom>
              <a:avLst/>
              <a:gdLst>
                <a:gd name="connsiteX0" fmla="*/ 256763 w 330470"/>
                <a:gd name="connsiteY0" fmla="*/ 340544 h 385538"/>
                <a:gd name="connsiteX1" fmla="*/ 149057 w 330470"/>
                <a:gd name="connsiteY1" fmla="*/ 287405 h 385538"/>
                <a:gd name="connsiteX2" fmla="*/ 110774 w 330470"/>
                <a:gd name="connsiteY2" fmla="*/ 136560 h 385538"/>
                <a:gd name="connsiteX3" fmla="*/ 205053 w 330470"/>
                <a:gd name="connsiteY3" fmla="*/ 0 h 385538"/>
                <a:gd name="connsiteX4" fmla="*/ 84205 w 330470"/>
                <a:gd name="connsiteY4" fmla="*/ 31140 h 385538"/>
                <a:gd name="connsiteX5" fmla="*/ 3355 w 330470"/>
                <a:gd name="connsiteY5" fmla="*/ 159130 h 385538"/>
                <a:gd name="connsiteX6" fmla="*/ 41637 w 330470"/>
                <a:gd name="connsiteY6" fmla="*/ 309975 h 385538"/>
                <a:gd name="connsiteX7" fmla="*/ 177055 w 330470"/>
                <a:gd name="connsiteY7" fmla="*/ 383683 h 385538"/>
                <a:gd name="connsiteX8" fmla="*/ 325900 w 330470"/>
                <a:gd name="connsiteY8" fmla="*/ 349115 h 385538"/>
                <a:gd name="connsiteX9" fmla="*/ 330471 w 330470"/>
                <a:gd name="connsiteY9" fmla="*/ 345972 h 385538"/>
                <a:gd name="connsiteX10" fmla="*/ 256763 w 330470"/>
                <a:gd name="connsiteY10" fmla="*/ 340544 h 38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470" h="385538">
                  <a:moveTo>
                    <a:pt x="256763" y="340544"/>
                  </a:moveTo>
                  <a:cubicBezTo>
                    <a:pt x="205338" y="334544"/>
                    <a:pt x="183054" y="329116"/>
                    <a:pt x="149057" y="287405"/>
                  </a:cubicBezTo>
                  <a:cubicBezTo>
                    <a:pt x="115060" y="246266"/>
                    <a:pt x="100204" y="188556"/>
                    <a:pt x="110774" y="136560"/>
                  </a:cubicBezTo>
                  <a:cubicBezTo>
                    <a:pt x="119631" y="88850"/>
                    <a:pt x="168198" y="28855"/>
                    <a:pt x="205053" y="0"/>
                  </a:cubicBezTo>
                  <a:cubicBezTo>
                    <a:pt x="187625" y="4571"/>
                    <a:pt x="99061" y="21141"/>
                    <a:pt x="84205" y="31140"/>
                  </a:cubicBezTo>
                  <a:cubicBezTo>
                    <a:pt x="41637" y="59709"/>
                    <a:pt x="12782" y="107420"/>
                    <a:pt x="3355" y="159130"/>
                  </a:cubicBezTo>
                  <a:cubicBezTo>
                    <a:pt x="-7216" y="211126"/>
                    <a:pt x="7640" y="268835"/>
                    <a:pt x="41637" y="309975"/>
                  </a:cubicBezTo>
                  <a:cubicBezTo>
                    <a:pt x="75349" y="351686"/>
                    <a:pt x="125916" y="377684"/>
                    <a:pt x="177055" y="383683"/>
                  </a:cubicBezTo>
                  <a:cubicBezTo>
                    <a:pt x="228479" y="390540"/>
                    <a:pt x="281903" y="378255"/>
                    <a:pt x="325900" y="349115"/>
                  </a:cubicBezTo>
                  <a:cubicBezTo>
                    <a:pt x="327328" y="347972"/>
                    <a:pt x="328757" y="346829"/>
                    <a:pt x="330471" y="345972"/>
                  </a:cubicBezTo>
                  <a:cubicBezTo>
                    <a:pt x="300188" y="355685"/>
                    <a:pt x="288189" y="344543"/>
                    <a:pt x="256763" y="340544"/>
                  </a:cubicBezTo>
                  <a:close/>
                </a:path>
              </a:pathLst>
            </a:custGeom>
            <a:solidFill>
              <a:srgbClr val="61B521"/>
            </a:solidFill>
            <a:ln w="28507"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20207999-ABC1-4251-A7B0-7FECACA4934B}"/>
                </a:ext>
              </a:extLst>
            </p:cNvPr>
            <p:cNvSpPr/>
            <p:nvPr/>
          </p:nvSpPr>
          <p:spPr>
            <a:xfrm>
              <a:off x="7190184" y="3686632"/>
              <a:ext cx="114357" cy="84380"/>
            </a:xfrm>
            <a:custGeom>
              <a:avLst/>
              <a:gdLst>
                <a:gd name="connsiteX0" fmla="*/ 36935 w 114357"/>
                <a:gd name="connsiteY0" fmla="*/ 1199 h 84380"/>
                <a:gd name="connsiteX1" fmla="*/ 10652 w 114357"/>
                <a:gd name="connsiteY1" fmla="*/ 73764 h 84380"/>
                <a:gd name="connsiteX2" fmla="*/ 33793 w 114357"/>
                <a:gd name="connsiteY2" fmla="*/ 84335 h 84380"/>
                <a:gd name="connsiteX3" fmla="*/ 90645 w 114357"/>
                <a:gd name="connsiteY3" fmla="*/ 27196 h 84380"/>
                <a:gd name="connsiteX4" fmla="*/ 114357 w 114357"/>
                <a:gd name="connsiteY4" fmla="*/ 12055 h 84380"/>
                <a:gd name="connsiteX5" fmla="*/ 36935 w 114357"/>
                <a:gd name="connsiteY5" fmla="*/ 1199 h 8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57" h="84380">
                  <a:moveTo>
                    <a:pt x="36935" y="1199"/>
                  </a:moveTo>
                  <a:cubicBezTo>
                    <a:pt x="3509" y="6627"/>
                    <a:pt x="-11918" y="48338"/>
                    <a:pt x="10652" y="73764"/>
                  </a:cubicBezTo>
                  <a:cubicBezTo>
                    <a:pt x="16365" y="80049"/>
                    <a:pt x="23793" y="84906"/>
                    <a:pt x="33793" y="84335"/>
                  </a:cubicBezTo>
                  <a:cubicBezTo>
                    <a:pt x="63219" y="82906"/>
                    <a:pt x="83503" y="76907"/>
                    <a:pt x="90645" y="27196"/>
                  </a:cubicBezTo>
                  <a:cubicBezTo>
                    <a:pt x="90645" y="27196"/>
                    <a:pt x="102358" y="14340"/>
                    <a:pt x="114357" y="12055"/>
                  </a:cubicBezTo>
                  <a:cubicBezTo>
                    <a:pt x="114357" y="12055"/>
                    <a:pt x="71504" y="-4515"/>
                    <a:pt x="36935" y="1199"/>
                  </a:cubicBezTo>
                  <a:close/>
                </a:path>
              </a:pathLst>
            </a:custGeom>
            <a:solidFill>
              <a:srgbClr val="2A3E33">
                <a:alpha val="62000"/>
              </a:srgbClr>
            </a:solidFill>
            <a:ln w="28507"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DF925ECF-8A3F-42BA-A11B-C558D1BEB9F3}"/>
                </a:ext>
              </a:extLst>
            </p:cNvPr>
            <p:cNvSpPr/>
            <p:nvPr/>
          </p:nvSpPr>
          <p:spPr>
            <a:xfrm>
              <a:off x="6859984" y="4004213"/>
              <a:ext cx="79758" cy="55948"/>
            </a:xfrm>
            <a:custGeom>
              <a:avLst/>
              <a:gdLst>
                <a:gd name="connsiteX0" fmla="*/ 880 w 79758"/>
                <a:gd name="connsiteY0" fmla="*/ 47588 h 55948"/>
                <a:gd name="connsiteX1" fmla="*/ 79159 w 79758"/>
                <a:gd name="connsiteY1" fmla="*/ 4163 h 55948"/>
                <a:gd name="connsiteX2" fmla="*/ 880 w 79758"/>
                <a:gd name="connsiteY2" fmla="*/ 47588 h 55948"/>
              </a:gdLst>
              <a:ahLst/>
              <a:cxnLst>
                <a:cxn ang="0">
                  <a:pos x="connsiteX0" y="connsiteY0"/>
                </a:cxn>
                <a:cxn ang="0">
                  <a:pos x="connsiteX1" y="connsiteY1"/>
                </a:cxn>
                <a:cxn ang="0">
                  <a:pos x="connsiteX2" y="connsiteY2"/>
                </a:cxn>
              </a:cxnLst>
              <a:rect l="l" t="t" r="r" b="b"/>
              <a:pathLst>
                <a:path w="79758" h="55948">
                  <a:moveTo>
                    <a:pt x="880" y="47588"/>
                  </a:moveTo>
                  <a:cubicBezTo>
                    <a:pt x="880" y="47588"/>
                    <a:pt x="69731" y="-16692"/>
                    <a:pt x="79159" y="4163"/>
                  </a:cubicBezTo>
                  <a:cubicBezTo>
                    <a:pt x="88301" y="25019"/>
                    <a:pt x="-10262" y="75872"/>
                    <a:pt x="880" y="47588"/>
                  </a:cubicBezTo>
                  <a:close/>
                </a:path>
              </a:pathLst>
            </a:custGeom>
            <a:solidFill>
              <a:srgbClr val="1D2345"/>
            </a:solidFill>
            <a:ln w="28507" cap="flat">
              <a:noFill/>
              <a:prstDash val="solid"/>
              <a:miter/>
            </a:ln>
          </p:spPr>
          <p:txBody>
            <a:bodyPr rtlCol="0" anchor="ctr"/>
            <a:lstStyle/>
            <a:p>
              <a:endParaRPr lang="en-US"/>
            </a:p>
          </p:txBody>
        </p:sp>
        <p:grpSp>
          <p:nvGrpSpPr>
            <p:cNvPr id="675" name="Graphic 1287">
              <a:extLst>
                <a:ext uri="{FF2B5EF4-FFF2-40B4-BE49-F238E27FC236}">
                  <a16:creationId xmlns:a16="http://schemas.microsoft.com/office/drawing/2014/main" id="{643F8384-1614-4C6B-AD64-579B7630DAEB}"/>
                </a:ext>
              </a:extLst>
            </p:cNvPr>
            <p:cNvGrpSpPr/>
            <p:nvPr/>
          </p:nvGrpSpPr>
          <p:grpSpPr>
            <a:xfrm>
              <a:off x="6781727" y="3915527"/>
              <a:ext cx="907640" cy="227124"/>
              <a:chOff x="6781727" y="3915527"/>
              <a:chExt cx="907640" cy="227124"/>
            </a:xfrm>
          </p:grpSpPr>
          <p:sp>
            <p:nvSpPr>
              <p:cNvPr id="750" name="Freeform: Shape 749">
                <a:extLst>
                  <a:ext uri="{FF2B5EF4-FFF2-40B4-BE49-F238E27FC236}">
                    <a16:creationId xmlns:a16="http://schemas.microsoft.com/office/drawing/2014/main" id="{41FF9E25-3217-423B-94E8-60BF0BA50138}"/>
                  </a:ext>
                </a:extLst>
              </p:cNvPr>
              <p:cNvSpPr/>
              <p:nvPr/>
            </p:nvSpPr>
            <p:spPr>
              <a:xfrm>
                <a:off x="6782584" y="3922669"/>
                <a:ext cx="906783" cy="219982"/>
              </a:xfrm>
              <a:custGeom>
                <a:avLst/>
                <a:gdLst>
                  <a:gd name="connsiteX0" fmla="*/ 0 w 906783"/>
                  <a:gd name="connsiteY0" fmla="*/ 219982 h 219982"/>
                  <a:gd name="connsiteX1" fmla="*/ 228553 w 906783"/>
                  <a:gd name="connsiteY1" fmla="*/ 146560 h 219982"/>
                  <a:gd name="connsiteX2" fmla="*/ 460248 w 906783"/>
                  <a:gd name="connsiteY2" fmla="*/ 83708 h 219982"/>
                  <a:gd name="connsiteX3" fmla="*/ 577668 w 906783"/>
                  <a:gd name="connsiteY3" fmla="*/ 57138 h 219982"/>
                  <a:gd name="connsiteX4" fmla="*/ 637663 w 906783"/>
                  <a:gd name="connsiteY4" fmla="*/ 46853 h 219982"/>
                  <a:gd name="connsiteX5" fmla="*/ 653376 w 906783"/>
                  <a:gd name="connsiteY5" fmla="*/ 45425 h 219982"/>
                  <a:gd name="connsiteX6" fmla="*/ 661946 w 906783"/>
                  <a:gd name="connsiteY6" fmla="*/ 45425 h 219982"/>
                  <a:gd name="connsiteX7" fmla="*/ 669660 w 906783"/>
                  <a:gd name="connsiteY7" fmla="*/ 45996 h 219982"/>
                  <a:gd name="connsiteX8" fmla="*/ 699943 w 906783"/>
                  <a:gd name="connsiteY8" fmla="*/ 49425 h 219982"/>
                  <a:gd name="connsiteX9" fmla="*/ 759367 w 906783"/>
                  <a:gd name="connsiteY9" fmla="*/ 59709 h 219982"/>
                  <a:gd name="connsiteX10" fmla="*/ 817362 w 906783"/>
                  <a:gd name="connsiteY10" fmla="*/ 68852 h 219982"/>
                  <a:gd name="connsiteX11" fmla="*/ 823933 w 906783"/>
                  <a:gd name="connsiteY11" fmla="*/ 68852 h 219982"/>
                  <a:gd name="connsiteX12" fmla="*/ 829361 w 906783"/>
                  <a:gd name="connsiteY12" fmla="*/ 67423 h 219982"/>
                  <a:gd name="connsiteX13" fmla="*/ 841360 w 906783"/>
                  <a:gd name="connsiteY13" fmla="*/ 60566 h 219982"/>
                  <a:gd name="connsiteX14" fmla="*/ 864216 w 906783"/>
                  <a:gd name="connsiteY14" fmla="*/ 41997 h 219982"/>
                  <a:gd name="connsiteX15" fmla="*/ 906784 w 906783"/>
                  <a:gd name="connsiteY15" fmla="*/ 0 h 219982"/>
                  <a:gd name="connsiteX16" fmla="*/ 869072 w 906783"/>
                  <a:gd name="connsiteY16" fmla="*/ 47139 h 219982"/>
                  <a:gd name="connsiteX17" fmla="*/ 847360 w 906783"/>
                  <a:gd name="connsiteY17" fmla="*/ 68566 h 219982"/>
                  <a:gd name="connsiteX18" fmla="*/ 834218 w 906783"/>
                  <a:gd name="connsiteY18" fmla="*/ 77994 h 219982"/>
                  <a:gd name="connsiteX19" fmla="*/ 825647 w 906783"/>
                  <a:gd name="connsiteY19" fmla="*/ 81422 h 219982"/>
                  <a:gd name="connsiteX20" fmla="*/ 817077 w 906783"/>
                  <a:gd name="connsiteY20" fmla="*/ 82565 h 219982"/>
                  <a:gd name="connsiteX21" fmla="*/ 755939 w 906783"/>
                  <a:gd name="connsiteY21" fmla="*/ 77708 h 219982"/>
                  <a:gd name="connsiteX22" fmla="*/ 696801 w 906783"/>
                  <a:gd name="connsiteY22" fmla="*/ 70851 h 219982"/>
                  <a:gd name="connsiteX23" fmla="*/ 667375 w 906783"/>
                  <a:gd name="connsiteY23" fmla="*/ 69137 h 219982"/>
                  <a:gd name="connsiteX24" fmla="*/ 659947 w 906783"/>
                  <a:gd name="connsiteY24" fmla="*/ 68852 h 219982"/>
                  <a:gd name="connsiteX25" fmla="*/ 653661 w 906783"/>
                  <a:gd name="connsiteY25" fmla="*/ 69137 h 219982"/>
                  <a:gd name="connsiteX26" fmla="*/ 639662 w 906783"/>
                  <a:gd name="connsiteY26" fmla="*/ 70851 h 219982"/>
                  <a:gd name="connsiteX27" fmla="*/ 581667 w 906783"/>
                  <a:gd name="connsiteY27" fmla="*/ 82565 h 219982"/>
                  <a:gd name="connsiteX28" fmla="*/ 465391 w 906783"/>
                  <a:gd name="connsiteY28" fmla="*/ 110277 h 219982"/>
                  <a:gd name="connsiteX29" fmla="*/ 232838 w 906783"/>
                  <a:gd name="connsiteY29" fmla="*/ 167129 h 219982"/>
                  <a:gd name="connsiteX30" fmla="*/ 0 w 906783"/>
                  <a:gd name="connsiteY30" fmla="*/ 219982 h 21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783" h="219982">
                    <a:moveTo>
                      <a:pt x="0" y="219982"/>
                    </a:moveTo>
                    <a:cubicBezTo>
                      <a:pt x="75708" y="193413"/>
                      <a:pt x="151702" y="169129"/>
                      <a:pt x="228553" y="146560"/>
                    </a:cubicBezTo>
                    <a:cubicBezTo>
                      <a:pt x="305118" y="123990"/>
                      <a:pt x="382540" y="103135"/>
                      <a:pt x="460248" y="83708"/>
                    </a:cubicBezTo>
                    <a:cubicBezTo>
                      <a:pt x="499102" y="74280"/>
                      <a:pt x="538242" y="65138"/>
                      <a:pt x="577668" y="57138"/>
                    </a:cubicBezTo>
                    <a:cubicBezTo>
                      <a:pt x="597380" y="53139"/>
                      <a:pt x="617093" y="49710"/>
                      <a:pt x="637663" y="46853"/>
                    </a:cubicBezTo>
                    <a:cubicBezTo>
                      <a:pt x="642805" y="46282"/>
                      <a:pt x="647948" y="45711"/>
                      <a:pt x="653376" y="45425"/>
                    </a:cubicBezTo>
                    <a:lnTo>
                      <a:pt x="661946" y="45425"/>
                    </a:lnTo>
                    <a:lnTo>
                      <a:pt x="669660" y="45996"/>
                    </a:lnTo>
                    <a:cubicBezTo>
                      <a:pt x="679945" y="46853"/>
                      <a:pt x="689944" y="47996"/>
                      <a:pt x="699943" y="49425"/>
                    </a:cubicBezTo>
                    <a:cubicBezTo>
                      <a:pt x="719942" y="52281"/>
                      <a:pt x="739940" y="55710"/>
                      <a:pt x="759367" y="59709"/>
                    </a:cubicBezTo>
                    <a:cubicBezTo>
                      <a:pt x="778794" y="63423"/>
                      <a:pt x="798792" y="67995"/>
                      <a:pt x="817362" y="68852"/>
                    </a:cubicBezTo>
                    <a:cubicBezTo>
                      <a:pt x="819648" y="69137"/>
                      <a:pt x="821648" y="68852"/>
                      <a:pt x="823933" y="68852"/>
                    </a:cubicBezTo>
                    <a:cubicBezTo>
                      <a:pt x="825647" y="68566"/>
                      <a:pt x="827362" y="68280"/>
                      <a:pt x="829361" y="67423"/>
                    </a:cubicBezTo>
                    <a:cubicBezTo>
                      <a:pt x="833361" y="65709"/>
                      <a:pt x="837361" y="63138"/>
                      <a:pt x="841360" y="60566"/>
                    </a:cubicBezTo>
                    <a:cubicBezTo>
                      <a:pt x="849360" y="55138"/>
                      <a:pt x="856788" y="48567"/>
                      <a:pt x="864216" y="41997"/>
                    </a:cubicBezTo>
                    <a:cubicBezTo>
                      <a:pt x="878786" y="28569"/>
                      <a:pt x="893070" y="14570"/>
                      <a:pt x="906784" y="0"/>
                    </a:cubicBezTo>
                    <a:cubicBezTo>
                      <a:pt x="895070" y="16284"/>
                      <a:pt x="882786" y="31997"/>
                      <a:pt x="869072" y="47139"/>
                    </a:cubicBezTo>
                    <a:cubicBezTo>
                      <a:pt x="862216" y="54567"/>
                      <a:pt x="855359" y="61995"/>
                      <a:pt x="847360" y="68566"/>
                    </a:cubicBezTo>
                    <a:cubicBezTo>
                      <a:pt x="843360" y="71994"/>
                      <a:pt x="839361" y="75137"/>
                      <a:pt x="834218" y="77994"/>
                    </a:cubicBezTo>
                    <a:cubicBezTo>
                      <a:pt x="831933" y="79422"/>
                      <a:pt x="828790" y="80565"/>
                      <a:pt x="825647" y="81422"/>
                    </a:cubicBezTo>
                    <a:cubicBezTo>
                      <a:pt x="822791" y="81993"/>
                      <a:pt x="819934" y="82565"/>
                      <a:pt x="817077" y="82565"/>
                    </a:cubicBezTo>
                    <a:cubicBezTo>
                      <a:pt x="795650" y="83136"/>
                      <a:pt x="775937" y="79708"/>
                      <a:pt x="755939" y="77708"/>
                    </a:cubicBezTo>
                    <a:cubicBezTo>
                      <a:pt x="736226" y="75422"/>
                      <a:pt x="716513" y="72566"/>
                      <a:pt x="696801" y="70851"/>
                    </a:cubicBezTo>
                    <a:cubicBezTo>
                      <a:pt x="687087" y="69994"/>
                      <a:pt x="677088" y="69423"/>
                      <a:pt x="667375" y="69137"/>
                    </a:cubicBezTo>
                    <a:lnTo>
                      <a:pt x="659947" y="68852"/>
                    </a:lnTo>
                    <a:lnTo>
                      <a:pt x="653661" y="69137"/>
                    </a:lnTo>
                    <a:cubicBezTo>
                      <a:pt x="649090" y="69709"/>
                      <a:pt x="644519" y="69994"/>
                      <a:pt x="639662" y="70851"/>
                    </a:cubicBezTo>
                    <a:cubicBezTo>
                      <a:pt x="620521" y="73994"/>
                      <a:pt x="601094" y="78279"/>
                      <a:pt x="581667" y="82565"/>
                    </a:cubicBezTo>
                    <a:cubicBezTo>
                      <a:pt x="542813" y="91135"/>
                      <a:pt x="504245" y="100563"/>
                      <a:pt x="465391" y="110277"/>
                    </a:cubicBezTo>
                    <a:lnTo>
                      <a:pt x="232838" y="167129"/>
                    </a:lnTo>
                    <a:cubicBezTo>
                      <a:pt x="156273" y="185985"/>
                      <a:pt x="78279" y="203412"/>
                      <a:pt x="0" y="219982"/>
                    </a:cubicBezTo>
                    <a:close/>
                  </a:path>
                </a:pathLst>
              </a:custGeom>
              <a:solidFill>
                <a:srgbClr val="FFDDF3"/>
              </a:solidFill>
              <a:ln w="28507"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1B5421F2-3C0B-4095-8EE0-4AD24624341F}"/>
                  </a:ext>
                </a:extLst>
              </p:cNvPr>
              <p:cNvSpPr/>
              <p:nvPr/>
            </p:nvSpPr>
            <p:spPr>
              <a:xfrm>
                <a:off x="6781727" y="3915527"/>
                <a:ext cx="907355" cy="227124"/>
              </a:xfrm>
              <a:custGeom>
                <a:avLst/>
                <a:gdLst>
                  <a:gd name="connsiteX0" fmla="*/ 907355 w 907355"/>
                  <a:gd name="connsiteY0" fmla="*/ 0 h 227124"/>
                  <a:gd name="connsiteX1" fmla="*/ 867930 w 907355"/>
                  <a:gd name="connsiteY1" fmla="*/ 45425 h 227124"/>
                  <a:gd name="connsiteX2" fmla="*/ 845932 w 907355"/>
                  <a:gd name="connsiteY2" fmla="*/ 65995 h 227124"/>
                  <a:gd name="connsiteX3" fmla="*/ 833075 w 907355"/>
                  <a:gd name="connsiteY3" fmla="*/ 74565 h 227124"/>
                  <a:gd name="connsiteX4" fmla="*/ 817648 w 907355"/>
                  <a:gd name="connsiteY4" fmla="*/ 77994 h 227124"/>
                  <a:gd name="connsiteX5" fmla="*/ 757653 w 907355"/>
                  <a:gd name="connsiteY5" fmla="*/ 71423 h 227124"/>
                  <a:gd name="connsiteX6" fmla="*/ 698229 w 907355"/>
                  <a:gd name="connsiteY6" fmla="*/ 63709 h 227124"/>
                  <a:gd name="connsiteX7" fmla="*/ 639377 w 907355"/>
                  <a:gd name="connsiteY7" fmla="*/ 63423 h 227124"/>
                  <a:gd name="connsiteX8" fmla="*/ 580810 w 907355"/>
                  <a:gd name="connsiteY8" fmla="*/ 75137 h 227124"/>
                  <a:gd name="connsiteX9" fmla="*/ 464248 w 907355"/>
                  <a:gd name="connsiteY9" fmla="*/ 103992 h 227124"/>
                  <a:gd name="connsiteX10" fmla="*/ 231981 w 907355"/>
                  <a:gd name="connsiteY10" fmla="*/ 165129 h 227124"/>
                  <a:gd name="connsiteX11" fmla="*/ 0 w 907355"/>
                  <a:gd name="connsiteY11" fmla="*/ 227124 h 227124"/>
                  <a:gd name="connsiteX12" fmla="*/ 114848 w 907355"/>
                  <a:gd name="connsiteY12" fmla="*/ 191699 h 227124"/>
                  <a:gd name="connsiteX13" fmla="*/ 230267 w 907355"/>
                  <a:gd name="connsiteY13" fmla="*/ 157987 h 227124"/>
                  <a:gd name="connsiteX14" fmla="*/ 461963 w 907355"/>
                  <a:gd name="connsiteY14" fmla="*/ 94564 h 227124"/>
                  <a:gd name="connsiteX15" fmla="*/ 579096 w 907355"/>
                  <a:gd name="connsiteY15" fmla="*/ 66566 h 227124"/>
                  <a:gd name="connsiteX16" fmla="*/ 638520 w 907355"/>
                  <a:gd name="connsiteY16" fmla="*/ 55138 h 227124"/>
                  <a:gd name="connsiteX17" fmla="*/ 653947 w 907355"/>
                  <a:gd name="connsiteY17" fmla="*/ 53710 h 227124"/>
                  <a:gd name="connsiteX18" fmla="*/ 661661 w 907355"/>
                  <a:gd name="connsiteY18" fmla="*/ 53139 h 227124"/>
                  <a:gd name="connsiteX19" fmla="*/ 669374 w 907355"/>
                  <a:gd name="connsiteY19" fmla="*/ 53710 h 227124"/>
                  <a:gd name="connsiteX20" fmla="*/ 699372 w 907355"/>
                  <a:gd name="connsiteY20" fmla="*/ 56567 h 227124"/>
                  <a:gd name="connsiteX21" fmla="*/ 758796 w 907355"/>
                  <a:gd name="connsiteY21" fmla="*/ 65709 h 227124"/>
                  <a:gd name="connsiteX22" fmla="*/ 817934 w 907355"/>
                  <a:gd name="connsiteY22" fmla="*/ 73423 h 227124"/>
                  <a:gd name="connsiteX23" fmla="*/ 843932 w 907355"/>
                  <a:gd name="connsiteY23" fmla="*/ 63138 h 227124"/>
                  <a:gd name="connsiteX24" fmla="*/ 866501 w 907355"/>
                  <a:gd name="connsiteY24" fmla="*/ 43711 h 227124"/>
                  <a:gd name="connsiteX25" fmla="*/ 907355 w 907355"/>
                  <a:gd name="connsiteY25" fmla="*/ 0 h 2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7355" h="227124">
                    <a:moveTo>
                      <a:pt x="907355" y="0"/>
                    </a:moveTo>
                    <a:cubicBezTo>
                      <a:pt x="894785" y="15713"/>
                      <a:pt x="881929" y="30855"/>
                      <a:pt x="867930" y="45425"/>
                    </a:cubicBezTo>
                    <a:cubicBezTo>
                      <a:pt x="861073" y="52567"/>
                      <a:pt x="853645" y="59709"/>
                      <a:pt x="845932" y="65995"/>
                    </a:cubicBezTo>
                    <a:cubicBezTo>
                      <a:pt x="841932" y="69137"/>
                      <a:pt x="837932" y="72280"/>
                      <a:pt x="833075" y="74565"/>
                    </a:cubicBezTo>
                    <a:cubicBezTo>
                      <a:pt x="828219" y="77137"/>
                      <a:pt x="822790" y="78279"/>
                      <a:pt x="817648" y="77994"/>
                    </a:cubicBezTo>
                    <a:cubicBezTo>
                      <a:pt x="797078" y="77994"/>
                      <a:pt x="777366" y="74280"/>
                      <a:pt x="757653" y="71423"/>
                    </a:cubicBezTo>
                    <a:cubicBezTo>
                      <a:pt x="737940" y="68566"/>
                      <a:pt x="718228" y="65709"/>
                      <a:pt x="698229" y="63709"/>
                    </a:cubicBezTo>
                    <a:cubicBezTo>
                      <a:pt x="678516" y="61709"/>
                      <a:pt x="658518" y="60281"/>
                      <a:pt x="639377" y="63423"/>
                    </a:cubicBezTo>
                    <a:cubicBezTo>
                      <a:pt x="619950" y="66566"/>
                      <a:pt x="600237" y="70851"/>
                      <a:pt x="580810" y="75137"/>
                    </a:cubicBezTo>
                    <a:cubicBezTo>
                      <a:pt x="541956" y="83993"/>
                      <a:pt x="503102" y="93707"/>
                      <a:pt x="464248" y="103992"/>
                    </a:cubicBezTo>
                    <a:cubicBezTo>
                      <a:pt x="386540" y="123419"/>
                      <a:pt x="309404" y="144560"/>
                      <a:pt x="231981" y="165129"/>
                    </a:cubicBezTo>
                    <a:lnTo>
                      <a:pt x="0" y="227124"/>
                    </a:lnTo>
                    <a:lnTo>
                      <a:pt x="114848" y="191699"/>
                    </a:lnTo>
                    <a:lnTo>
                      <a:pt x="230267" y="157987"/>
                    </a:lnTo>
                    <a:cubicBezTo>
                      <a:pt x="307118" y="135703"/>
                      <a:pt x="384540" y="114848"/>
                      <a:pt x="461963" y="94564"/>
                    </a:cubicBezTo>
                    <a:cubicBezTo>
                      <a:pt x="500817" y="84850"/>
                      <a:pt x="539671" y="75422"/>
                      <a:pt x="579096" y="66566"/>
                    </a:cubicBezTo>
                    <a:cubicBezTo>
                      <a:pt x="598809" y="62281"/>
                      <a:pt x="618521" y="58281"/>
                      <a:pt x="638520" y="55138"/>
                    </a:cubicBezTo>
                    <a:cubicBezTo>
                      <a:pt x="643376" y="53996"/>
                      <a:pt x="648805" y="54281"/>
                      <a:pt x="653947" y="53710"/>
                    </a:cubicBezTo>
                    <a:lnTo>
                      <a:pt x="661661" y="53139"/>
                    </a:lnTo>
                    <a:lnTo>
                      <a:pt x="669374" y="53710"/>
                    </a:lnTo>
                    <a:cubicBezTo>
                      <a:pt x="679374" y="54281"/>
                      <a:pt x="689373" y="55424"/>
                      <a:pt x="699372" y="56567"/>
                    </a:cubicBezTo>
                    <a:cubicBezTo>
                      <a:pt x="719370" y="59138"/>
                      <a:pt x="739083" y="62281"/>
                      <a:pt x="758796" y="65709"/>
                    </a:cubicBezTo>
                    <a:cubicBezTo>
                      <a:pt x="778508" y="68852"/>
                      <a:pt x="798221" y="73137"/>
                      <a:pt x="817934" y="73423"/>
                    </a:cubicBezTo>
                    <a:cubicBezTo>
                      <a:pt x="827933" y="74280"/>
                      <a:pt x="835932" y="69137"/>
                      <a:pt x="843932" y="63138"/>
                    </a:cubicBezTo>
                    <a:cubicBezTo>
                      <a:pt x="851931" y="57138"/>
                      <a:pt x="859359" y="50567"/>
                      <a:pt x="866501" y="43711"/>
                    </a:cubicBezTo>
                    <a:cubicBezTo>
                      <a:pt x="880786" y="29998"/>
                      <a:pt x="894213" y="15142"/>
                      <a:pt x="907355" y="0"/>
                    </a:cubicBezTo>
                    <a:close/>
                  </a:path>
                </a:pathLst>
              </a:custGeom>
              <a:solidFill>
                <a:srgbClr val="286B14"/>
              </a:solidFill>
              <a:ln w="28507" cap="flat">
                <a:noFill/>
                <a:prstDash val="solid"/>
                <a:miter/>
              </a:ln>
            </p:spPr>
            <p:txBody>
              <a:bodyPr rtlCol="0" anchor="ctr"/>
              <a:lstStyle/>
              <a:p>
                <a:endParaRPr lang="en-US"/>
              </a:p>
            </p:txBody>
          </p:sp>
        </p:grpSp>
        <p:sp>
          <p:nvSpPr>
            <p:cNvPr id="676" name="Freeform: Shape 675">
              <a:extLst>
                <a:ext uri="{FF2B5EF4-FFF2-40B4-BE49-F238E27FC236}">
                  <a16:creationId xmlns:a16="http://schemas.microsoft.com/office/drawing/2014/main" id="{491E6F09-8ED8-4ABF-B2F9-54AC4DFBE47A}"/>
                </a:ext>
              </a:extLst>
            </p:cNvPr>
            <p:cNvSpPr/>
            <p:nvPr/>
          </p:nvSpPr>
          <p:spPr>
            <a:xfrm>
              <a:off x="6946571" y="3673546"/>
              <a:ext cx="489759" cy="301197"/>
            </a:xfrm>
            <a:custGeom>
              <a:avLst/>
              <a:gdLst>
                <a:gd name="connsiteX0" fmla="*/ 476818 w 489759"/>
                <a:gd name="connsiteY0" fmla="*/ 9142 h 301197"/>
                <a:gd name="connsiteX1" fmla="*/ 361685 w 489759"/>
                <a:gd name="connsiteY1" fmla="*/ 243123 h 301197"/>
                <a:gd name="connsiteX2" fmla="*/ 98849 w 489759"/>
                <a:gd name="connsiteY2" fmla="*/ 162844 h 301197"/>
                <a:gd name="connsiteX3" fmla="*/ 87993 w 489759"/>
                <a:gd name="connsiteY3" fmla="*/ 0 h 301197"/>
                <a:gd name="connsiteX4" fmla="*/ 0 w 489759"/>
                <a:gd name="connsiteY4" fmla="*/ 214554 h 301197"/>
                <a:gd name="connsiteX5" fmla="*/ 144560 w 489759"/>
                <a:gd name="connsiteY5" fmla="*/ 278263 h 301197"/>
                <a:gd name="connsiteX6" fmla="*/ 338830 w 489759"/>
                <a:gd name="connsiteY6" fmla="*/ 285691 h 301197"/>
                <a:gd name="connsiteX7" fmla="*/ 476818 w 489759"/>
                <a:gd name="connsiteY7" fmla="*/ 9142 h 30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759" h="301197">
                  <a:moveTo>
                    <a:pt x="476818" y="9142"/>
                  </a:moveTo>
                  <a:cubicBezTo>
                    <a:pt x="476818" y="9142"/>
                    <a:pt x="503673" y="184271"/>
                    <a:pt x="361685" y="243123"/>
                  </a:cubicBezTo>
                  <a:cubicBezTo>
                    <a:pt x="213983" y="304547"/>
                    <a:pt x="116562" y="197984"/>
                    <a:pt x="98849" y="162844"/>
                  </a:cubicBezTo>
                  <a:cubicBezTo>
                    <a:pt x="81136" y="127704"/>
                    <a:pt x="56853" y="55995"/>
                    <a:pt x="87993" y="0"/>
                  </a:cubicBezTo>
                  <a:lnTo>
                    <a:pt x="0" y="214554"/>
                  </a:lnTo>
                  <a:cubicBezTo>
                    <a:pt x="0" y="214554"/>
                    <a:pt x="82565" y="207983"/>
                    <a:pt x="144560" y="278263"/>
                  </a:cubicBezTo>
                  <a:cubicBezTo>
                    <a:pt x="171700" y="308832"/>
                    <a:pt x="254551" y="306261"/>
                    <a:pt x="338830" y="285691"/>
                  </a:cubicBezTo>
                  <a:cubicBezTo>
                    <a:pt x="422823" y="265407"/>
                    <a:pt x="526529" y="156559"/>
                    <a:pt x="476818" y="9142"/>
                  </a:cubicBezTo>
                  <a:close/>
                </a:path>
              </a:pathLst>
            </a:custGeom>
            <a:solidFill>
              <a:srgbClr val="308218"/>
            </a:solidFill>
            <a:ln w="28507" cap="flat">
              <a:noFill/>
              <a:prstDash val="solid"/>
              <a:miter/>
            </a:ln>
          </p:spPr>
          <p:txBody>
            <a:bodyPr rtlCol="0" anchor="ctr"/>
            <a:lstStyle/>
            <a:p>
              <a:endParaRPr lang="en-US"/>
            </a:p>
          </p:txBody>
        </p:sp>
        <p:grpSp>
          <p:nvGrpSpPr>
            <p:cNvPr id="677" name="Graphic 1287">
              <a:extLst>
                <a:ext uri="{FF2B5EF4-FFF2-40B4-BE49-F238E27FC236}">
                  <a16:creationId xmlns:a16="http://schemas.microsoft.com/office/drawing/2014/main" id="{8D33C572-9449-4950-A06F-70CF3095F0FA}"/>
                </a:ext>
              </a:extLst>
            </p:cNvPr>
            <p:cNvGrpSpPr/>
            <p:nvPr/>
          </p:nvGrpSpPr>
          <p:grpSpPr>
            <a:xfrm>
              <a:off x="8037625" y="3074201"/>
              <a:ext cx="1218186" cy="210234"/>
              <a:chOff x="8037625" y="3074201"/>
              <a:chExt cx="1218186" cy="210234"/>
            </a:xfrm>
            <a:solidFill>
              <a:srgbClr val="73D927"/>
            </a:solidFill>
          </p:grpSpPr>
          <p:sp>
            <p:nvSpPr>
              <p:cNvPr id="736" name="Freeform: Shape 735">
                <a:extLst>
                  <a:ext uri="{FF2B5EF4-FFF2-40B4-BE49-F238E27FC236}">
                    <a16:creationId xmlns:a16="http://schemas.microsoft.com/office/drawing/2014/main" id="{2A646BB0-6DB3-408C-97D1-27543CCDF097}"/>
                  </a:ext>
                </a:extLst>
              </p:cNvPr>
              <p:cNvSpPr/>
              <p:nvPr/>
            </p:nvSpPr>
            <p:spPr>
              <a:xfrm>
                <a:off x="8037625" y="3207103"/>
                <a:ext cx="76565" cy="77331"/>
              </a:xfrm>
              <a:custGeom>
                <a:avLst/>
                <a:gdLst>
                  <a:gd name="connsiteX0" fmla="*/ 0 w 76565"/>
                  <a:gd name="connsiteY0" fmla="*/ 77332 h 77331"/>
                  <a:gd name="connsiteX1" fmla="*/ 2857 w 76565"/>
                  <a:gd name="connsiteY1" fmla="*/ 8766 h 77331"/>
                  <a:gd name="connsiteX2" fmla="*/ 16856 w 76565"/>
                  <a:gd name="connsiteY2" fmla="*/ 1052 h 77331"/>
                  <a:gd name="connsiteX3" fmla="*/ 76565 w 76565"/>
                  <a:gd name="connsiteY3" fmla="*/ 30764 h 77331"/>
                  <a:gd name="connsiteX4" fmla="*/ 0 w 76565"/>
                  <a:gd name="connsiteY4" fmla="*/ 77332 h 7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5" h="77331">
                    <a:moveTo>
                      <a:pt x="0" y="77332"/>
                    </a:moveTo>
                    <a:cubicBezTo>
                      <a:pt x="286" y="54191"/>
                      <a:pt x="1143" y="31050"/>
                      <a:pt x="2857" y="8766"/>
                    </a:cubicBezTo>
                    <a:cubicBezTo>
                      <a:pt x="3428" y="2195"/>
                      <a:pt x="10856" y="-2090"/>
                      <a:pt x="16856" y="1052"/>
                    </a:cubicBezTo>
                    <a:lnTo>
                      <a:pt x="76565" y="30764"/>
                    </a:lnTo>
                    <a:cubicBezTo>
                      <a:pt x="50567" y="45334"/>
                      <a:pt x="25141" y="61047"/>
                      <a:pt x="0" y="77332"/>
                    </a:cubicBezTo>
                    <a:close/>
                  </a:path>
                </a:pathLst>
              </a:custGeom>
              <a:solidFill>
                <a:srgbClr val="73D927"/>
              </a:solidFill>
              <a:ln w="28507"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73FD3EAA-5347-4362-A147-31EFAEFF840F}"/>
                  </a:ext>
                </a:extLst>
              </p:cNvPr>
              <p:cNvSpPr/>
              <p:nvPr/>
            </p:nvSpPr>
            <p:spPr>
              <a:xfrm>
                <a:off x="8114191" y="3165426"/>
                <a:ext cx="79136" cy="72441"/>
              </a:xfrm>
              <a:custGeom>
                <a:avLst/>
                <a:gdLst>
                  <a:gd name="connsiteX0" fmla="*/ 0 w 79136"/>
                  <a:gd name="connsiteY0" fmla="*/ 72441 h 72441"/>
                  <a:gd name="connsiteX1" fmla="*/ 9142 w 79136"/>
                  <a:gd name="connsiteY1" fmla="*/ 7875 h 72441"/>
                  <a:gd name="connsiteX2" fmla="*/ 23712 w 79136"/>
                  <a:gd name="connsiteY2" fmla="*/ 1018 h 72441"/>
                  <a:gd name="connsiteX3" fmla="*/ 79136 w 79136"/>
                  <a:gd name="connsiteY3" fmla="*/ 31302 h 72441"/>
                  <a:gd name="connsiteX4" fmla="*/ 0 w 79136"/>
                  <a:gd name="connsiteY4" fmla="*/ 72441 h 7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6" h="72441">
                    <a:moveTo>
                      <a:pt x="0" y="72441"/>
                    </a:moveTo>
                    <a:cubicBezTo>
                      <a:pt x="2285" y="50443"/>
                      <a:pt x="5142" y="28731"/>
                      <a:pt x="9142" y="7875"/>
                    </a:cubicBezTo>
                    <a:cubicBezTo>
                      <a:pt x="10285" y="1590"/>
                      <a:pt x="17998" y="-1838"/>
                      <a:pt x="23712" y="1018"/>
                    </a:cubicBezTo>
                    <a:cubicBezTo>
                      <a:pt x="42854" y="11303"/>
                      <a:pt x="61424" y="21303"/>
                      <a:pt x="79136" y="31302"/>
                    </a:cubicBezTo>
                    <a:cubicBezTo>
                      <a:pt x="52281" y="43872"/>
                      <a:pt x="25712" y="57585"/>
                      <a:pt x="0" y="72441"/>
                    </a:cubicBezTo>
                    <a:close/>
                  </a:path>
                </a:pathLst>
              </a:custGeom>
              <a:solidFill>
                <a:srgbClr val="73D927"/>
              </a:solidFill>
              <a:ln w="28507"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5675FDAB-7930-4EAA-9878-B10D24B287C2}"/>
                  </a:ext>
                </a:extLst>
              </p:cNvPr>
              <p:cNvSpPr/>
              <p:nvPr/>
            </p:nvSpPr>
            <p:spPr>
              <a:xfrm>
                <a:off x="8193327" y="3130007"/>
                <a:ext cx="81993" cy="66721"/>
              </a:xfrm>
              <a:custGeom>
                <a:avLst/>
                <a:gdLst>
                  <a:gd name="connsiteX0" fmla="*/ 0 w 81993"/>
                  <a:gd name="connsiteY0" fmla="*/ 66721 h 66721"/>
                  <a:gd name="connsiteX1" fmla="*/ 15713 w 81993"/>
                  <a:gd name="connsiteY1" fmla="*/ 6726 h 66721"/>
                  <a:gd name="connsiteX2" fmla="*/ 30855 w 81993"/>
                  <a:gd name="connsiteY2" fmla="*/ 1298 h 66721"/>
                  <a:gd name="connsiteX3" fmla="*/ 81993 w 81993"/>
                  <a:gd name="connsiteY3" fmla="*/ 32438 h 66721"/>
                  <a:gd name="connsiteX4" fmla="*/ 0 w 81993"/>
                  <a:gd name="connsiteY4" fmla="*/ 66721 h 6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3" h="66721">
                    <a:moveTo>
                      <a:pt x="0" y="66721"/>
                    </a:moveTo>
                    <a:cubicBezTo>
                      <a:pt x="4285" y="46151"/>
                      <a:pt x="9714" y="26439"/>
                      <a:pt x="15713" y="6726"/>
                    </a:cubicBezTo>
                    <a:cubicBezTo>
                      <a:pt x="17427" y="1012"/>
                      <a:pt x="25712" y="-1845"/>
                      <a:pt x="30855" y="1298"/>
                    </a:cubicBezTo>
                    <a:cubicBezTo>
                      <a:pt x="48568" y="11583"/>
                      <a:pt x="65709" y="22153"/>
                      <a:pt x="81993" y="32438"/>
                    </a:cubicBezTo>
                    <a:cubicBezTo>
                      <a:pt x="54281" y="42437"/>
                      <a:pt x="26855" y="53865"/>
                      <a:pt x="0" y="66721"/>
                    </a:cubicBezTo>
                    <a:close/>
                  </a:path>
                </a:pathLst>
              </a:custGeom>
              <a:solidFill>
                <a:srgbClr val="73D927"/>
              </a:solidFill>
              <a:ln w="28507"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94AE3EB5-07FB-4AAB-A204-01FB92AFBEBA}"/>
                  </a:ext>
                </a:extLst>
              </p:cNvPr>
              <p:cNvSpPr/>
              <p:nvPr/>
            </p:nvSpPr>
            <p:spPr>
              <a:xfrm>
                <a:off x="8275320" y="3102820"/>
                <a:ext cx="85135" cy="59625"/>
              </a:xfrm>
              <a:custGeom>
                <a:avLst/>
                <a:gdLst>
                  <a:gd name="connsiteX0" fmla="*/ 0 w 85135"/>
                  <a:gd name="connsiteY0" fmla="*/ 59625 h 59625"/>
                  <a:gd name="connsiteX1" fmla="*/ 22855 w 85135"/>
                  <a:gd name="connsiteY1" fmla="*/ 5630 h 59625"/>
                  <a:gd name="connsiteX2" fmla="*/ 38568 w 85135"/>
                  <a:gd name="connsiteY2" fmla="*/ 1630 h 59625"/>
                  <a:gd name="connsiteX3" fmla="*/ 85136 w 85135"/>
                  <a:gd name="connsiteY3" fmla="*/ 33913 h 59625"/>
                  <a:gd name="connsiteX4" fmla="*/ 63709 w 85135"/>
                  <a:gd name="connsiteY4" fmla="*/ 39627 h 59625"/>
                  <a:gd name="connsiteX5" fmla="*/ 42282 w 85135"/>
                  <a:gd name="connsiteY5" fmla="*/ 45912 h 59625"/>
                  <a:gd name="connsiteX6" fmla="*/ 0 w 85135"/>
                  <a:gd name="connsiteY6" fmla="*/ 59625 h 5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35" h="59625">
                    <a:moveTo>
                      <a:pt x="0" y="59625"/>
                    </a:moveTo>
                    <a:cubicBezTo>
                      <a:pt x="6857" y="41056"/>
                      <a:pt x="14285" y="22771"/>
                      <a:pt x="22855" y="5630"/>
                    </a:cubicBezTo>
                    <a:cubicBezTo>
                      <a:pt x="25426" y="487"/>
                      <a:pt x="33712" y="-1798"/>
                      <a:pt x="38568" y="1630"/>
                    </a:cubicBezTo>
                    <a:cubicBezTo>
                      <a:pt x="54853" y="12772"/>
                      <a:pt x="70280" y="23057"/>
                      <a:pt x="85136" y="33913"/>
                    </a:cubicBezTo>
                    <a:cubicBezTo>
                      <a:pt x="77994" y="35627"/>
                      <a:pt x="70851" y="37342"/>
                      <a:pt x="63709" y="39627"/>
                    </a:cubicBezTo>
                    <a:cubicBezTo>
                      <a:pt x="56567" y="41627"/>
                      <a:pt x="49425" y="43341"/>
                      <a:pt x="42282" y="45912"/>
                    </a:cubicBezTo>
                    <a:cubicBezTo>
                      <a:pt x="27998" y="49912"/>
                      <a:pt x="13999" y="54483"/>
                      <a:pt x="0" y="59625"/>
                    </a:cubicBezTo>
                    <a:close/>
                  </a:path>
                </a:pathLst>
              </a:custGeom>
              <a:solidFill>
                <a:srgbClr val="73D927"/>
              </a:solidFill>
              <a:ln w="28507"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7AD2CD27-2A0B-48AF-AA5F-6EC64F107F1C}"/>
                  </a:ext>
                </a:extLst>
              </p:cNvPr>
              <p:cNvSpPr/>
              <p:nvPr/>
            </p:nvSpPr>
            <p:spPr>
              <a:xfrm>
                <a:off x="8360456" y="3085213"/>
                <a:ext cx="87707" cy="51519"/>
              </a:xfrm>
              <a:custGeom>
                <a:avLst/>
                <a:gdLst>
                  <a:gd name="connsiteX0" fmla="*/ 0 w 87707"/>
                  <a:gd name="connsiteY0" fmla="*/ 51520 h 51519"/>
                  <a:gd name="connsiteX1" fmla="*/ 29141 w 87707"/>
                  <a:gd name="connsiteY1" fmla="*/ 4095 h 51519"/>
                  <a:gd name="connsiteX2" fmla="*/ 45139 w 87707"/>
                  <a:gd name="connsiteY2" fmla="*/ 2095 h 51519"/>
                  <a:gd name="connsiteX3" fmla="*/ 87707 w 87707"/>
                  <a:gd name="connsiteY3" fmla="*/ 34950 h 51519"/>
                  <a:gd name="connsiteX4" fmla="*/ 43425 w 87707"/>
                  <a:gd name="connsiteY4" fmla="*/ 42092 h 51519"/>
                  <a:gd name="connsiteX5" fmla="*/ 21712 w 87707"/>
                  <a:gd name="connsiteY5" fmla="*/ 46377 h 51519"/>
                  <a:gd name="connsiteX6" fmla="*/ 0 w 87707"/>
                  <a:gd name="connsiteY6" fmla="*/ 51520 h 5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 h="51519">
                    <a:moveTo>
                      <a:pt x="0" y="51520"/>
                    </a:moveTo>
                    <a:cubicBezTo>
                      <a:pt x="8856" y="34950"/>
                      <a:pt x="18856" y="19522"/>
                      <a:pt x="29141" y="4095"/>
                    </a:cubicBezTo>
                    <a:cubicBezTo>
                      <a:pt x="32283" y="-476"/>
                      <a:pt x="40854" y="-1333"/>
                      <a:pt x="45139" y="2095"/>
                    </a:cubicBezTo>
                    <a:lnTo>
                      <a:pt x="87707" y="34950"/>
                    </a:lnTo>
                    <a:cubicBezTo>
                      <a:pt x="72851" y="36664"/>
                      <a:pt x="58281" y="39806"/>
                      <a:pt x="43425" y="42092"/>
                    </a:cubicBezTo>
                    <a:cubicBezTo>
                      <a:pt x="35997" y="43235"/>
                      <a:pt x="28855" y="44949"/>
                      <a:pt x="21712" y="46377"/>
                    </a:cubicBezTo>
                    <a:cubicBezTo>
                      <a:pt x="14285" y="47806"/>
                      <a:pt x="7142" y="49520"/>
                      <a:pt x="0" y="51520"/>
                    </a:cubicBezTo>
                    <a:close/>
                  </a:path>
                </a:pathLst>
              </a:custGeom>
              <a:solidFill>
                <a:srgbClr val="73D927"/>
              </a:solidFill>
              <a:ln w="28507"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684358DB-BE2E-4CF5-A273-8A422E870943}"/>
                  </a:ext>
                </a:extLst>
              </p:cNvPr>
              <p:cNvSpPr/>
              <p:nvPr/>
            </p:nvSpPr>
            <p:spPr>
              <a:xfrm>
                <a:off x="8448164" y="3076863"/>
                <a:ext cx="89706" cy="43300"/>
              </a:xfrm>
              <a:custGeom>
                <a:avLst/>
                <a:gdLst>
                  <a:gd name="connsiteX0" fmla="*/ 0 w 89706"/>
                  <a:gd name="connsiteY0" fmla="*/ 43300 h 43300"/>
                  <a:gd name="connsiteX1" fmla="*/ 33712 w 89706"/>
                  <a:gd name="connsiteY1" fmla="*/ 3018 h 43300"/>
                  <a:gd name="connsiteX2" fmla="*/ 49710 w 89706"/>
                  <a:gd name="connsiteY2" fmla="*/ 2161 h 43300"/>
                  <a:gd name="connsiteX3" fmla="*/ 89707 w 89706"/>
                  <a:gd name="connsiteY3" fmla="*/ 33872 h 43300"/>
                  <a:gd name="connsiteX4" fmla="*/ 44854 w 89706"/>
                  <a:gd name="connsiteY4" fmla="*/ 37872 h 43300"/>
                  <a:gd name="connsiteX5" fmla="*/ 0 w 89706"/>
                  <a:gd name="connsiteY5" fmla="*/ 43300 h 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6" h="43300">
                    <a:moveTo>
                      <a:pt x="0" y="43300"/>
                    </a:moveTo>
                    <a:cubicBezTo>
                      <a:pt x="10856" y="29301"/>
                      <a:pt x="21998" y="15588"/>
                      <a:pt x="33712" y="3018"/>
                    </a:cubicBezTo>
                    <a:cubicBezTo>
                      <a:pt x="37140" y="-696"/>
                      <a:pt x="45711" y="-982"/>
                      <a:pt x="49710" y="2161"/>
                    </a:cubicBezTo>
                    <a:lnTo>
                      <a:pt x="89707" y="33872"/>
                    </a:lnTo>
                    <a:cubicBezTo>
                      <a:pt x="74565" y="34729"/>
                      <a:pt x="59709" y="36443"/>
                      <a:pt x="44854" y="37872"/>
                    </a:cubicBezTo>
                    <a:cubicBezTo>
                      <a:pt x="29712" y="39015"/>
                      <a:pt x="14856" y="41300"/>
                      <a:pt x="0" y="43300"/>
                    </a:cubicBezTo>
                    <a:close/>
                  </a:path>
                </a:pathLst>
              </a:custGeom>
              <a:solidFill>
                <a:srgbClr val="73D927"/>
              </a:solidFill>
              <a:ln w="28507"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9F1AC165-6AAB-4F5B-A37A-56B3B9FE8A67}"/>
                  </a:ext>
                </a:extLst>
              </p:cNvPr>
              <p:cNvSpPr/>
              <p:nvPr/>
            </p:nvSpPr>
            <p:spPr>
              <a:xfrm>
                <a:off x="8537585" y="3074201"/>
                <a:ext cx="90564" cy="36248"/>
              </a:xfrm>
              <a:custGeom>
                <a:avLst/>
                <a:gdLst>
                  <a:gd name="connsiteX0" fmla="*/ 0 w 90564"/>
                  <a:gd name="connsiteY0" fmla="*/ 36248 h 36248"/>
                  <a:gd name="connsiteX1" fmla="*/ 36568 w 90564"/>
                  <a:gd name="connsiteY1" fmla="*/ 2251 h 36248"/>
                  <a:gd name="connsiteX2" fmla="*/ 52567 w 90564"/>
                  <a:gd name="connsiteY2" fmla="*/ 2251 h 36248"/>
                  <a:gd name="connsiteX3" fmla="*/ 90564 w 90564"/>
                  <a:gd name="connsiteY3" fmla="*/ 31963 h 36248"/>
                  <a:gd name="connsiteX4" fmla="*/ 45425 w 90564"/>
                  <a:gd name="connsiteY4" fmla="*/ 33391 h 36248"/>
                  <a:gd name="connsiteX5" fmla="*/ 0 w 90564"/>
                  <a:gd name="connsiteY5" fmla="*/ 36248 h 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36248">
                    <a:moveTo>
                      <a:pt x="0" y="36248"/>
                    </a:moveTo>
                    <a:cubicBezTo>
                      <a:pt x="11999" y="24249"/>
                      <a:pt x="23998" y="12822"/>
                      <a:pt x="36568" y="2251"/>
                    </a:cubicBezTo>
                    <a:cubicBezTo>
                      <a:pt x="40282" y="-892"/>
                      <a:pt x="48567" y="-606"/>
                      <a:pt x="52567" y="2251"/>
                    </a:cubicBezTo>
                    <a:cubicBezTo>
                      <a:pt x="65423" y="12822"/>
                      <a:pt x="77994" y="22249"/>
                      <a:pt x="90564" y="31963"/>
                    </a:cubicBezTo>
                    <a:cubicBezTo>
                      <a:pt x="75422" y="31963"/>
                      <a:pt x="60281" y="33106"/>
                      <a:pt x="45425" y="33391"/>
                    </a:cubicBezTo>
                    <a:cubicBezTo>
                      <a:pt x="30283" y="33963"/>
                      <a:pt x="15142" y="35106"/>
                      <a:pt x="0" y="36248"/>
                    </a:cubicBezTo>
                    <a:close/>
                  </a:path>
                </a:pathLst>
              </a:custGeom>
              <a:solidFill>
                <a:srgbClr val="73D927"/>
              </a:solidFill>
              <a:ln w="28507"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652D912B-55AF-4810-863E-6A5443D5BC06}"/>
                  </a:ext>
                </a:extLst>
              </p:cNvPr>
              <p:cNvSpPr/>
              <p:nvPr/>
            </p:nvSpPr>
            <p:spPr>
              <a:xfrm>
                <a:off x="8628149" y="3076810"/>
                <a:ext cx="90564" cy="29925"/>
              </a:xfrm>
              <a:custGeom>
                <a:avLst/>
                <a:gdLst>
                  <a:gd name="connsiteX0" fmla="*/ 0 w 90564"/>
                  <a:gd name="connsiteY0" fmla="*/ 29354 h 29925"/>
                  <a:gd name="connsiteX1" fmla="*/ 38283 w 90564"/>
                  <a:gd name="connsiteY1" fmla="*/ 1642 h 29925"/>
                  <a:gd name="connsiteX2" fmla="*/ 53996 w 90564"/>
                  <a:gd name="connsiteY2" fmla="*/ 2499 h 29925"/>
                  <a:gd name="connsiteX3" fmla="*/ 90564 w 90564"/>
                  <a:gd name="connsiteY3" fmla="*/ 29925 h 29925"/>
                  <a:gd name="connsiteX4" fmla="*/ 45139 w 90564"/>
                  <a:gd name="connsiteY4" fmla="*/ 28783 h 29925"/>
                  <a:gd name="connsiteX5" fmla="*/ 0 w 90564"/>
                  <a:gd name="connsiteY5" fmla="*/ 29354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9925">
                    <a:moveTo>
                      <a:pt x="0" y="29354"/>
                    </a:moveTo>
                    <a:cubicBezTo>
                      <a:pt x="12570" y="19641"/>
                      <a:pt x="25141" y="10213"/>
                      <a:pt x="38283" y="1642"/>
                    </a:cubicBezTo>
                    <a:cubicBezTo>
                      <a:pt x="41997" y="-929"/>
                      <a:pt x="50567" y="-358"/>
                      <a:pt x="53996" y="2499"/>
                    </a:cubicBezTo>
                    <a:cubicBezTo>
                      <a:pt x="66280" y="12213"/>
                      <a:pt x="78565" y="21355"/>
                      <a:pt x="90564" y="29925"/>
                    </a:cubicBezTo>
                    <a:lnTo>
                      <a:pt x="45139" y="28783"/>
                    </a:lnTo>
                    <a:cubicBezTo>
                      <a:pt x="29998" y="28783"/>
                      <a:pt x="15142" y="29068"/>
                      <a:pt x="0" y="29354"/>
                    </a:cubicBezTo>
                    <a:close/>
                  </a:path>
                </a:pathLst>
              </a:custGeom>
              <a:solidFill>
                <a:srgbClr val="73D927"/>
              </a:solidFill>
              <a:ln w="28507"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76DA01D1-6595-4959-ADE5-2555178C0521}"/>
                  </a:ext>
                </a:extLst>
              </p:cNvPr>
              <p:cNvSpPr/>
              <p:nvPr/>
            </p:nvSpPr>
            <p:spPr>
              <a:xfrm>
                <a:off x="8718713" y="3083918"/>
                <a:ext cx="90564" cy="27674"/>
              </a:xfrm>
              <a:custGeom>
                <a:avLst/>
                <a:gdLst>
                  <a:gd name="connsiteX0" fmla="*/ 0 w 90564"/>
                  <a:gd name="connsiteY0" fmla="*/ 22532 h 27674"/>
                  <a:gd name="connsiteX1" fmla="*/ 39140 w 90564"/>
                  <a:gd name="connsiteY1" fmla="*/ 1105 h 27674"/>
                  <a:gd name="connsiteX2" fmla="*/ 54853 w 90564"/>
                  <a:gd name="connsiteY2" fmla="*/ 2533 h 27674"/>
                  <a:gd name="connsiteX3" fmla="*/ 90564 w 90564"/>
                  <a:gd name="connsiteY3" fmla="*/ 27674 h 27674"/>
                  <a:gd name="connsiteX4" fmla="*/ 45139 w 90564"/>
                  <a:gd name="connsiteY4" fmla="*/ 24532 h 27674"/>
                  <a:gd name="connsiteX5" fmla="*/ 0 w 90564"/>
                  <a:gd name="connsiteY5" fmla="*/ 22532 h 2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7674">
                    <a:moveTo>
                      <a:pt x="0" y="22532"/>
                    </a:moveTo>
                    <a:cubicBezTo>
                      <a:pt x="12856" y="14532"/>
                      <a:pt x="25998" y="7676"/>
                      <a:pt x="39140" y="1105"/>
                    </a:cubicBezTo>
                    <a:cubicBezTo>
                      <a:pt x="43139" y="-895"/>
                      <a:pt x="51424" y="-38"/>
                      <a:pt x="54853" y="2533"/>
                    </a:cubicBezTo>
                    <a:cubicBezTo>
                      <a:pt x="66852" y="11390"/>
                      <a:pt x="78565" y="19961"/>
                      <a:pt x="90564" y="27674"/>
                    </a:cubicBezTo>
                    <a:cubicBezTo>
                      <a:pt x="75422" y="26531"/>
                      <a:pt x="60281" y="25103"/>
                      <a:pt x="45139" y="24532"/>
                    </a:cubicBezTo>
                    <a:lnTo>
                      <a:pt x="0" y="22532"/>
                    </a:lnTo>
                    <a:close/>
                  </a:path>
                </a:pathLst>
              </a:custGeom>
              <a:solidFill>
                <a:srgbClr val="73D927"/>
              </a:solidFill>
              <a:ln w="28507"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4C78B40A-989A-402F-A2F8-1AC9673B02B9}"/>
                  </a:ext>
                </a:extLst>
              </p:cNvPr>
              <p:cNvSpPr/>
              <p:nvPr/>
            </p:nvSpPr>
            <p:spPr>
              <a:xfrm>
                <a:off x="8809277" y="3095307"/>
                <a:ext cx="90564" cy="25141"/>
              </a:xfrm>
              <a:custGeom>
                <a:avLst/>
                <a:gdLst>
                  <a:gd name="connsiteX0" fmla="*/ 0 w 90564"/>
                  <a:gd name="connsiteY0" fmla="*/ 16285 h 25141"/>
                  <a:gd name="connsiteX1" fmla="*/ 39711 w 90564"/>
                  <a:gd name="connsiteY1" fmla="*/ 572 h 25141"/>
                  <a:gd name="connsiteX2" fmla="*/ 55424 w 90564"/>
                  <a:gd name="connsiteY2" fmla="*/ 2857 h 25141"/>
                  <a:gd name="connsiteX3" fmla="*/ 90564 w 90564"/>
                  <a:gd name="connsiteY3" fmla="*/ 25141 h 25141"/>
                  <a:gd name="connsiteX4" fmla="*/ 45425 w 90564"/>
                  <a:gd name="connsiteY4" fmla="*/ 20285 h 25141"/>
                  <a:gd name="connsiteX5" fmla="*/ 0 w 90564"/>
                  <a:gd name="connsiteY5" fmla="*/ 16285 h 2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5141">
                    <a:moveTo>
                      <a:pt x="0" y="16285"/>
                    </a:moveTo>
                    <a:cubicBezTo>
                      <a:pt x="13142" y="10285"/>
                      <a:pt x="26569" y="4857"/>
                      <a:pt x="39711" y="572"/>
                    </a:cubicBezTo>
                    <a:cubicBezTo>
                      <a:pt x="43711" y="-857"/>
                      <a:pt x="51996" y="572"/>
                      <a:pt x="55424" y="2857"/>
                    </a:cubicBezTo>
                    <a:cubicBezTo>
                      <a:pt x="67137" y="10857"/>
                      <a:pt x="78851" y="17999"/>
                      <a:pt x="90564" y="25141"/>
                    </a:cubicBezTo>
                    <a:cubicBezTo>
                      <a:pt x="75422" y="23142"/>
                      <a:pt x="60281" y="21999"/>
                      <a:pt x="45425" y="20285"/>
                    </a:cubicBezTo>
                    <a:cubicBezTo>
                      <a:pt x="30283" y="18570"/>
                      <a:pt x="15142" y="17142"/>
                      <a:pt x="0" y="16285"/>
                    </a:cubicBezTo>
                    <a:close/>
                  </a:path>
                </a:pathLst>
              </a:custGeom>
              <a:solidFill>
                <a:srgbClr val="73D927"/>
              </a:solidFill>
              <a:ln w="28507"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244C5E75-35DD-4672-B165-06FD0FD89D58}"/>
                  </a:ext>
                </a:extLst>
              </p:cNvPr>
              <p:cNvSpPr/>
              <p:nvPr/>
            </p:nvSpPr>
            <p:spPr>
              <a:xfrm>
                <a:off x="8899841" y="3110484"/>
                <a:ext cx="89992" cy="23106"/>
              </a:xfrm>
              <a:custGeom>
                <a:avLst/>
                <a:gdLst>
                  <a:gd name="connsiteX0" fmla="*/ 0 w 89992"/>
                  <a:gd name="connsiteY0" fmla="*/ 9965 h 23106"/>
                  <a:gd name="connsiteX1" fmla="*/ 39711 w 89992"/>
                  <a:gd name="connsiteY1" fmla="*/ 251 h 23106"/>
                  <a:gd name="connsiteX2" fmla="*/ 55138 w 89992"/>
                  <a:gd name="connsiteY2" fmla="*/ 3108 h 23106"/>
                  <a:gd name="connsiteX3" fmla="*/ 89993 w 89992"/>
                  <a:gd name="connsiteY3" fmla="*/ 23107 h 23106"/>
                  <a:gd name="connsiteX4" fmla="*/ 45139 w 89992"/>
                  <a:gd name="connsiteY4" fmla="*/ 15964 h 23106"/>
                  <a:gd name="connsiteX5" fmla="*/ 0 w 89992"/>
                  <a:gd name="connsiteY5" fmla="*/ 9965 h 2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92" h="23106">
                    <a:moveTo>
                      <a:pt x="0" y="9965"/>
                    </a:moveTo>
                    <a:cubicBezTo>
                      <a:pt x="13142" y="6251"/>
                      <a:pt x="26569" y="2823"/>
                      <a:pt x="39711" y="251"/>
                    </a:cubicBezTo>
                    <a:cubicBezTo>
                      <a:pt x="43711" y="-606"/>
                      <a:pt x="51996" y="823"/>
                      <a:pt x="55138" y="3108"/>
                    </a:cubicBezTo>
                    <a:cubicBezTo>
                      <a:pt x="66566" y="10251"/>
                      <a:pt x="78279" y="17107"/>
                      <a:pt x="89993" y="23107"/>
                    </a:cubicBezTo>
                    <a:cubicBezTo>
                      <a:pt x="75137" y="20821"/>
                      <a:pt x="60281" y="17964"/>
                      <a:pt x="45139" y="15964"/>
                    </a:cubicBezTo>
                    <a:lnTo>
                      <a:pt x="0" y="9965"/>
                    </a:lnTo>
                    <a:close/>
                  </a:path>
                </a:pathLst>
              </a:custGeom>
              <a:solidFill>
                <a:srgbClr val="73D927"/>
              </a:solidFill>
              <a:ln w="28507"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7938CB14-3EDA-4F51-AAE4-CD8DA23897BB}"/>
                  </a:ext>
                </a:extLst>
              </p:cNvPr>
              <p:cNvSpPr/>
              <p:nvPr/>
            </p:nvSpPr>
            <p:spPr>
              <a:xfrm>
                <a:off x="8989834" y="3129566"/>
                <a:ext cx="89706" cy="21165"/>
              </a:xfrm>
              <a:custGeom>
                <a:avLst/>
                <a:gdLst>
                  <a:gd name="connsiteX0" fmla="*/ 0 w 89706"/>
                  <a:gd name="connsiteY0" fmla="*/ 4024 h 21165"/>
                  <a:gd name="connsiteX1" fmla="*/ 39425 w 89706"/>
                  <a:gd name="connsiteY1" fmla="*/ 24 h 21165"/>
                  <a:gd name="connsiteX2" fmla="*/ 54853 w 89706"/>
                  <a:gd name="connsiteY2" fmla="*/ 3738 h 21165"/>
                  <a:gd name="connsiteX3" fmla="*/ 89707 w 89706"/>
                  <a:gd name="connsiteY3" fmla="*/ 21166 h 21165"/>
                  <a:gd name="connsiteX4" fmla="*/ 45139 w 89706"/>
                  <a:gd name="connsiteY4" fmla="*/ 12023 h 21165"/>
                  <a:gd name="connsiteX5" fmla="*/ 0 w 89706"/>
                  <a:gd name="connsiteY5" fmla="*/ 4024 h 21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6" h="21165">
                    <a:moveTo>
                      <a:pt x="0" y="4024"/>
                    </a:moveTo>
                    <a:cubicBezTo>
                      <a:pt x="13142" y="1739"/>
                      <a:pt x="26284" y="596"/>
                      <a:pt x="39425" y="24"/>
                    </a:cubicBezTo>
                    <a:cubicBezTo>
                      <a:pt x="43139" y="-261"/>
                      <a:pt x="51424" y="2024"/>
                      <a:pt x="54853" y="3738"/>
                    </a:cubicBezTo>
                    <a:cubicBezTo>
                      <a:pt x="66280" y="10024"/>
                      <a:pt x="77994" y="15452"/>
                      <a:pt x="89707" y="21166"/>
                    </a:cubicBezTo>
                    <a:cubicBezTo>
                      <a:pt x="74851" y="17737"/>
                      <a:pt x="59995" y="15166"/>
                      <a:pt x="45139" y="12023"/>
                    </a:cubicBezTo>
                    <a:cubicBezTo>
                      <a:pt x="29997" y="9166"/>
                      <a:pt x="15142" y="6310"/>
                      <a:pt x="0" y="4024"/>
                    </a:cubicBezTo>
                    <a:close/>
                  </a:path>
                </a:pathLst>
              </a:custGeom>
              <a:solidFill>
                <a:srgbClr val="73D927"/>
              </a:solidFill>
              <a:ln w="28507"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ED04CD84-2F7F-46A1-9E6F-D5144E0D94CD}"/>
                  </a:ext>
                </a:extLst>
              </p:cNvPr>
              <p:cNvSpPr/>
              <p:nvPr/>
            </p:nvSpPr>
            <p:spPr>
              <a:xfrm>
                <a:off x="9079541" y="3150732"/>
                <a:ext cx="88564" cy="21712"/>
              </a:xfrm>
              <a:custGeom>
                <a:avLst/>
                <a:gdLst>
                  <a:gd name="connsiteX0" fmla="*/ 0 w 88564"/>
                  <a:gd name="connsiteY0" fmla="*/ 0 h 21712"/>
                  <a:gd name="connsiteX1" fmla="*/ 38568 w 88564"/>
                  <a:gd name="connsiteY1" fmla="*/ 2000 h 21712"/>
                  <a:gd name="connsiteX2" fmla="*/ 53710 w 88564"/>
                  <a:gd name="connsiteY2" fmla="*/ 6285 h 21712"/>
                  <a:gd name="connsiteX3" fmla="*/ 88564 w 88564"/>
                  <a:gd name="connsiteY3" fmla="*/ 21713 h 21712"/>
                  <a:gd name="connsiteX4" fmla="*/ 44282 w 88564"/>
                  <a:gd name="connsiteY4" fmla="*/ 10285 h 21712"/>
                  <a:gd name="connsiteX5" fmla="*/ 0 w 88564"/>
                  <a:gd name="connsiteY5" fmla="*/ 0 h 2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64" h="21712">
                    <a:moveTo>
                      <a:pt x="0" y="0"/>
                    </a:moveTo>
                    <a:cubicBezTo>
                      <a:pt x="12856" y="0"/>
                      <a:pt x="25712" y="857"/>
                      <a:pt x="38568" y="2000"/>
                    </a:cubicBezTo>
                    <a:cubicBezTo>
                      <a:pt x="42282" y="2286"/>
                      <a:pt x="50281" y="4571"/>
                      <a:pt x="53710" y="6285"/>
                    </a:cubicBezTo>
                    <a:cubicBezTo>
                      <a:pt x="65138" y="11999"/>
                      <a:pt x="76851" y="17141"/>
                      <a:pt x="88564" y="21713"/>
                    </a:cubicBezTo>
                    <a:cubicBezTo>
                      <a:pt x="73708" y="17999"/>
                      <a:pt x="59138" y="13713"/>
                      <a:pt x="44282" y="10285"/>
                    </a:cubicBezTo>
                    <a:lnTo>
                      <a:pt x="0" y="0"/>
                    </a:lnTo>
                    <a:close/>
                  </a:path>
                </a:pathLst>
              </a:custGeom>
              <a:solidFill>
                <a:srgbClr val="73D927"/>
              </a:solidFill>
              <a:ln w="28507"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C6694E3-8D67-40A6-A3F4-157BBEA7F2E7}"/>
                  </a:ext>
                </a:extLst>
              </p:cNvPr>
              <p:cNvSpPr/>
              <p:nvPr/>
            </p:nvSpPr>
            <p:spPr>
              <a:xfrm>
                <a:off x="9168105" y="3172444"/>
                <a:ext cx="87707" cy="25426"/>
              </a:xfrm>
              <a:custGeom>
                <a:avLst/>
                <a:gdLst>
                  <a:gd name="connsiteX0" fmla="*/ 0 w 87707"/>
                  <a:gd name="connsiteY0" fmla="*/ 0 h 25426"/>
                  <a:gd name="connsiteX1" fmla="*/ 37140 w 87707"/>
                  <a:gd name="connsiteY1" fmla="*/ 7714 h 25426"/>
                  <a:gd name="connsiteX2" fmla="*/ 51996 w 87707"/>
                  <a:gd name="connsiteY2" fmla="*/ 12856 h 25426"/>
                  <a:gd name="connsiteX3" fmla="*/ 87707 w 87707"/>
                  <a:gd name="connsiteY3" fmla="*/ 25427 h 25426"/>
                  <a:gd name="connsiteX4" fmla="*/ 43996 w 87707"/>
                  <a:gd name="connsiteY4" fmla="*/ 12285 h 25426"/>
                  <a:gd name="connsiteX5" fmla="*/ 0 w 87707"/>
                  <a:gd name="connsiteY5" fmla="*/ 0 h 2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07" h="25426">
                    <a:moveTo>
                      <a:pt x="0" y="0"/>
                    </a:moveTo>
                    <a:cubicBezTo>
                      <a:pt x="12570" y="2000"/>
                      <a:pt x="25141" y="4000"/>
                      <a:pt x="37140" y="7714"/>
                    </a:cubicBezTo>
                    <a:cubicBezTo>
                      <a:pt x="40568" y="8571"/>
                      <a:pt x="48567" y="11428"/>
                      <a:pt x="51996" y="12856"/>
                    </a:cubicBezTo>
                    <a:cubicBezTo>
                      <a:pt x="63709" y="17713"/>
                      <a:pt x="75708" y="21713"/>
                      <a:pt x="87707" y="25427"/>
                    </a:cubicBezTo>
                    <a:lnTo>
                      <a:pt x="43996" y="12285"/>
                    </a:lnTo>
                    <a:cubicBezTo>
                      <a:pt x="29426" y="7714"/>
                      <a:pt x="14856" y="3714"/>
                      <a:pt x="0" y="0"/>
                    </a:cubicBezTo>
                    <a:close/>
                  </a:path>
                </a:pathLst>
              </a:custGeom>
              <a:solidFill>
                <a:srgbClr val="73D927"/>
              </a:solidFill>
              <a:ln w="28507" cap="flat">
                <a:noFill/>
                <a:prstDash val="solid"/>
                <a:miter/>
              </a:ln>
            </p:spPr>
            <p:txBody>
              <a:bodyPr rtlCol="0" anchor="ctr"/>
              <a:lstStyle/>
              <a:p>
                <a:endParaRPr lang="en-US"/>
              </a:p>
            </p:txBody>
          </p:sp>
        </p:grpSp>
        <p:sp>
          <p:nvSpPr>
            <p:cNvPr id="678" name="Freeform: Shape 677">
              <a:extLst>
                <a:ext uri="{FF2B5EF4-FFF2-40B4-BE49-F238E27FC236}">
                  <a16:creationId xmlns:a16="http://schemas.microsoft.com/office/drawing/2014/main" id="{55218F10-5169-43D7-8E4C-58F6DE51EBDA}"/>
                </a:ext>
              </a:extLst>
            </p:cNvPr>
            <p:cNvSpPr/>
            <p:nvPr/>
          </p:nvSpPr>
          <p:spPr>
            <a:xfrm>
              <a:off x="9367803" y="3325575"/>
              <a:ext cx="1194236" cy="2567036"/>
            </a:xfrm>
            <a:custGeom>
              <a:avLst/>
              <a:gdLst>
                <a:gd name="connsiteX0" fmla="*/ 1189046 w 1194236"/>
                <a:gd name="connsiteY0" fmla="*/ 1975840 h 2567036"/>
                <a:gd name="connsiteX1" fmla="*/ 1021917 w 1194236"/>
                <a:gd name="connsiteY1" fmla="*/ 1020774 h 2567036"/>
                <a:gd name="connsiteX2" fmla="*/ 390540 w 1194236"/>
                <a:gd name="connsiteY2" fmla="*/ 119419 h 2567036"/>
                <a:gd name="connsiteX3" fmla="*/ 208555 w 1194236"/>
                <a:gd name="connsiteY3" fmla="*/ 0 h 2567036"/>
                <a:gd name="connsiteX4" fmla="*/ 764795 w 1194236"/>
                <a:gd name="connsiteY4" fmla="*/ 611379 h 2567036"/>
                <a:gd name="connsiteX5" fmla="*/ 1117910 w 1194236"/>
                <a:gd name="connsiteY5" fmla="*/ 1930415 h 2567036"/>
                <a:gd name="connsiteX6" fmla="*/ 884214 w 1194236"/>
                <a:gd name="connsiteY6" fmla="*/ 2355523 h 2567036"/>
                <a:gd name="connsiteX7" fmla="*/ 405967 w 1194236"/>
                <a:gd name="connsiteY7" fmla="*/ 2484941 h 2567036"/>
                <a:gd name="connsiteX8" fmla="*/ 0 w 1194236"/>
                <a:gd name="connsiteY8" fmla="*/ 2232391 h 2567036"/>
                <a:gd name="connsiteX9" fmla="*/ 432822 w 1194236"/>
                <a:gd name="connsiteY9" fmla="*/ 2560364 h 2567036"/>
                <a:gd name="connsiteX10" fmla="*/ 1189046 w 1194236"/>
                <a:gd name="connsiteY10" fmla="*/ 1975840 h 25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4236" h="2567036">
                  <a:moveTo>
                    <a:pt x="1189046" y="1975840"/>
                  </a:moveTo>
                  <a:cubicBezTo>
                    <a:pt x="1229329" y="1615012"/>
                    <a:pt x="1021917" y="1020774"/>
                    <a:pt x="1021917" y="1020774"/>
                  </a:cubicBezTo>
                  <a:cubicBezTo>
                    <a:pt x="1021917" y="1020774"/>
                    <a:pt x="845931" y="469390"/>
                    <a:pt x="390540" y="119419"/>
                  </a:cubicBezTo>
                  <a:cubicBezTo>
                    <a:pt x="331973" y="74565"/>
                    <a:pt x="271121" y="34854"/>
                    <a:pt x="208555" y="0"/>
                  </a:cubicBezTo>
                  <a:cubicBezTo>
                    <a:pt x="402824" y="156559"/>
                    <a:pt x="598237" y="356543"/>
                    <a:pt x="764795" y="611379"/>
                  </a:cubicBezTo>
                  <a:cubicBezTo>
                    <a:pt x="868787" y="770509"/>
                    <a:pt x="1246185" y="1347891"/>
                    <a:pt x="1117910" y="1930415"/>
                  </a:cubicBezTo>
                  <a:cubicBezTo>
                    <a:pt x="1094769" y="2034978"/>
                    <a:pt x="1051058" y="2221820"/>
                    <a:pt x="884214" y="2355523"/>
                  </a:cubicBezTo>
                  <a:cubicBezTo>
                    <a:pt x="868215" y="2368379"/>
                    <a:pt x="661946" y="2528652"/>
                    <a:pt x="405967" y="2484941"/>
                  </a:cubicBezTo>
                  <a:cubicBezTo>
                    <a:pt x="184556" y="2447230"/>
                    <a:pt x="117991" y="2377807"/>
                    <a:pt x="0" y="2232391"/>
                  </a:cubicBezTo>
                  <a:cubicBezTo>
                    <a:pt x="61138" y="2386664"/>
                    <a:pt x="236838" y="2525224"/>
                    <a:pt x="432822" y="2560364"/>
                  </a:cubicBezTo>
                  <a:cubicBezTo>
                    <a:pt x="730512" y="2614074"/>
                    <a:pt x="1148764" y="2336668"/>
                    <a:pt x="1189046" y="1975840"/>
                  </a:cubicBezTo>
                  <a:close/>
                </a:path>
              </a:pathLst>
            </a:custGeom>
            <a:solidFill>
              <a:srgbClr val="73D927"/>
            </a:solidFill>
            <a:ln w="28507"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431BCFCF-6E15-4D45-99D8-FB27EDB96074}"/>
                </a:ext>
              </a:extLst>
            </p:cNvPr>
            <p:cNvSpPr/>
            <p:nvPr/>
          </p:nvSpPr>
          <p:spPr>
            <a:xfrm>
              <a:off x="7016068" y="3564852"/>
              <a:ext cx="416071" cy="383670"/>
            </a:xfrm>
            <a:custGeom>
              <a:avLst/>
              <a:gdLst>
                <a:gd name="connsiteX0" fmla="*/ 412464 w 416071"/>
                <a:gd name="connsiteY0" fmla="*/ 136692 h 383670"/>
                <a:gd name="connsiteX1" fmla="*/ 377610 w 416071"/>
                <a:gd name="connsiteY1" fmla="*/ 62412 h 383670"/>
                <a:gd name="connsiteX2" fmla="*/ 310758 w 416071"/>
                <a:gd name="connsiteY2" fmla="*/ 14988 h 383670"/>
                <a:gd name="connsiteX3" fmla="*/ 233050 w 416071"/>
                <a:gd name="connsiteY3" fmla="*/ 417 h 383670"/>
                <a:gd name="connsiteX4" fmla="*/ 155914 w 416071"/>
                <a:gd name="connsiteY4" fmla="*/ 2989 h 383670"/>
                <a:gd name="connsiteX5" fmla="*/ 84205 w 416071"/>
                <a:gd name="connsiteY5" fmla="*/ 29272 h 383670"/>
                <a:gd name="connsiteX6" fmla="*/ 3355 w 416071"/>
                <a:gd name="connsiteY6" fmla="*/ 157262 h 383670"/>
                <a:gd name="connsiteX7" fmla="*/ 41637 w 416071"/>
                <a:gd name="connsiteY7" fmla="*/ 308107 h 383670"/>
                <a:gd name="connsiteX8" fmla="*/ 177055 w 416071"/>
                <a:gd name="connsiteY8" fmla="*/ 381815 h 383670"/>
                <a:gd name="connsiteX9" fmla="*/ 325900 w 416071"/>
                <a:gd name="connsiteY9" fmla="*/ 347246 h 383670"/>
                <a:gd name="connsiteX10" fmla="*/ 412179 w 416071"/>
                <a:gd name="connsiteY10" fmla="*/ 217257 h 383670"/>
                <a:gd name="connsiteX11" fmla="*/ 412464 w 416071"/>
                <a:gd name="connsiteY11" fmla="*/ 136692 h 383670"/>
                <a:gd name="connsiteX12" fmla="*/ 20210 w 416071"/>
                <a:gd name="connsiteY12" fmla="*/ 159262 h 383670"/>
                <a:gd name="connsiteX13" fmla="*/ 44208 w 416071"/>
                <a:gd name="connsiteY13" fmla="*/ 92124 h 383670"/>
                <a:gd name="connsiteX14" fmla="*/ 64493 w 416071"/>
                <a:gd name="connsiteY14" fmla="*/ 60698 h 383670"/>
                <a:gd name="connsiteX15" fmla="*/ 92490 w 416071"/>
                <a:gd name="connsiteY15" fmla="*/ 35843 h 383670"/>
                <a:gd name="connsiteX16" fmla="*/ 168770 w 416071"/>
                <a:gd name="connsiteY16" fmla="*/ 13559 h 383670"/>
                <a:gd name="connsiteX17" fmla="*/ 231050 w 416071"/>
                <a:gd name="connsiteY17" fmla="*/ 18416 h 383670"/>
                <a:gd name="connsiteX18" fmla="*/ 355040 w 416071"/>
                <a:gd name="connsiteY18" fmla="*/ 80982 h 383670"/>
                <a:gd name="connsiteX19" fmla="*/ 383038 w 416071"/>
                <a:gd name="connsiteY19" fmla="*/ 137263 h 383670"/>
                <a:gd name="connsiteX20" fmla="*/ 230765 w 416071"/>
                <a:gd name="connsiteY20" fmla="*/ 327248 h 383670"/>
                <a:gd name="connsiteX21" fmla="*/ 44494 w 416071"/>
                <a:gd name="connsiteY21" fmla="*/ 269824 h 383670"/>
                <a:gd name="connsiteX22" fmla="*/ 20210 w 416071"/>
                <a:gd name="connsiteY22" fmla="*/ 159262 h 3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6071" h="383670">
                  <a:moveTo>
                    <a:pt x="412464" y="136692"/>
                  </a:moveTo>
                  <a:cubicBezTo>
                    <a:pt x="406751" y="110123"/>
                    <a:pt x="395609" y="83839"/>
                    <a:pt x="377610" y="62412"/>
                  </a:cubicBezTo>
                  <a:cubicBezTo>
                    <a:pt x="359611" y="40985"/>
                    <a:pt x="336185" y="24701"/>
                    <a:pt x="310758" y="14988"/>
                  </a:cubicBezTo>
                  <a:cubicBezTo>
                    <a:pt x="285617" y="4703"/>
                    <a:pt x="258763" y="1274"/>
                    <a:pt x="233050" y="417"/>
                  </a:cubicBezTo>
                  <a:cubicBezTo>
                    <a:pt x="207338" y="-154"/>
                    <a:pt x="181626" y="-725"/>
                    <a:pt x="155914" y="2989"/>
                  </a:cubicBezTo>
                  <a:cubicBezTo>
                    <a:pt x="130487" y="6702"/>
                    <a:pt x="105346" y="14988"/>
                    <a:pt x="84205" y="29272"/>
                  </a:cubicBezTo>
                  <a:cubicBezTo>
                    <a:pt x="41637" y="57841"/>
                    <a:pt x="12782" y="105552"/>
                    <a:pt x="3355" y="157262"/>
                  </a:cubicBezTo>
                  <a:cubicBezTo>
                    <a:pt x="-7216" y="209257"/>
                    <a:pt x="7640" y="266967"/>
                    <a:pt x="41637" y="308107"/>
                  </a:cubicBezTo>
                  <a:cubicBezTo>
                    <a:pt x="75349" y="349818"/>
                    <a:pt x="125916" y="375815"/>
                    <a:pt x="177055" y="381815"/>
                  </a:cubicBezTo>
                  <a:cubicBezTo>
                    <a:pt x="228479" y="388672"/>
                    <a:pt x="281903" y="376387"/>
                    <a:pt x="325900" y="347246"/>
                  </a:cubicBezTo>
                  <a:cubicBezTo>
                    <a:pt x="370468" y="318677"/>
                    <a:pt x="401894" y="270110"/>
                    <a:pt x="412179" y="217257"/>
                  </a:cubicBezTo>
                  <a:cubicBezTo>
                    <a:pt x="417321" y="190973"/>
                    <a:pt x="417321" y="163547"/>
                    <a:pt x="412464" y="136692"/>
                  </a:cubicBezTo>
                  <a:close/>
                  <a:moveTo>
                    <a:pt x="20210" y="159262"/>
                  </a:moveTo>
                  <a:cubicBezTo>
                    <a:pt x="21353" y="134978"/>
                    <a:pt x="33638" y="114694"/>
                    <a:pt x="44208" y="92124"/>
                  </a:cubicBezTo>
                  <a:cubicBezTo>
                    <a:pt x="49351" y="80696"/>
                    <a:pt x="56493" y="70412"/>
                    <a:pt x="64493" y="60698"/>
                  </a:cubicBezTo>
                  <a:cubicBezTo>
                    <a:pt x="72778" y="51270"/>
                    <a:pt x="82205" y="42985"/>
                    <a:pt x="92490" y="35843"/>
                  </a:cubicBezTo>
                  <a:cubicBezTo>
                    <a:pt x="113631" y="22130"/>
                    <a:pt x="143915" y="13845"/>
                    <a:pt x="168770" y="13559"/>
                  </a:cubicBezTo>
                  <a:cubicBezTo>
                    <a:pt x="193625" y="12702"/>
                    <a:pt x="206481" y="14416"/>
                    <a:pt x="231050" y="18416"/>
                  </a:cubicBezTo>
                  <a:cubicBezTo>
                    <a:pt x="279618" y="27272"/>
                    <a:pt x="326471" y="44414"/>
                    <a:pt x="355040" y="80982"/>
                  </a:cubicBezTo>
                  <a:cubicBezTo>
                    <a:pt x="368468" y="97267"/>
                    <a:pt x="377610" y="116694"/>
                    <a:pt x="383038" y="137263"/>
                  </a:cubicBezTo>
                  <a:cubicBezTo>
                    <a:pt x="387038" y="212971"/>
                    <a:pt x="315329" y="310392"/>
                    <a:pt x="230765" y="327248"/>
                  </a:cubicBezTo>
                  <a:cubicBezTo>
                    <a:pt x="159628" y="341532"/>
                    <a:pt x="113917" y="345818"/>
                    <a:pt x="44494" y="269824"/>
                  </a:cubicBezTo>
                  <a:cubicBezTo>
                    <a:pt x="27067" y="236112"/>
                    <a:pt x="18496" y="198116"/>
                    <a:pt x="20210" y="159262"/>
                  </a:cubicBezTo>
                  <a:close/>
                </a:path>
              </a:pathLst>
            </a:custGeom>
            <a:solidFill>
              <a:srgbClr val="308218"/>
            </a:solidFill>
            <a:ln w="28507"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4BDF118D-9FB2-4E9B-97DB-66F6D262F858}"/>
                </a:ext>
              </a:extLst>
            </p:cNvPr>
            <p:cNvSpPr/>
            <p:nvPr/>
          </p:nvSpPr>
          <p:spPr>
            <a:xfrm>
              <a:off x="6802297" y="3534411"/>
              <a:ext cx="3500972" cy="1799858"/>
            </a:xfrm>
            <a:custGeom>
              <a:avLst/>
              <a:gdLst>
                <a:gd name="connsiteX0" fmla="*/ 3478004 w 3500972"/>
                <a:gd name="connsiteY0" fmla="*/ 1358465 h 1799858"/>
                <a:gd name="connsiteX1" fmla="*/ 3368299 w 3500972"/>
                <a:gd name="connsiteY1" fmla="*/ 1012493 h 1799858"/>
                <a:gd name="connsiteX2" fmla="*/ 3366870 w 3500972"/>
                <a:gd name="connsiteY2" fmla="*/ 790797 h 1799858"/>
                <a:gd name="connsiteX3" fmla="*/ 3281448 w 3500972"/>
                <a:gd name="connsiteY3" fmla="*/ 657665 h 1799858"/>
                <a:gd name="connsiteX4" fmla="*/ 3134889 w 3500972"/>
                <a:gd name="connsiteY4" fmla="*/ 294837 h 1799858"/>
                <a:gd name="connsiteX5" fmla="*/ 3101463 w 3500972"/>
                <a:gd name="connsiteY5" fmla="*/ 187132 h 1799858"/>
                <a:gd name="connsiteX6" fmla="*/ 3087464 w 3500972"/>
                <a:gd name="connsiteY6" fmla="*/ 270839 h 1799858"/>
                <a:gd name="connsiteX7" fmla="*/ 3098035 w 3500972"/>
                <a:gd name="connsiteY7" fmla="*/ 591385 h 1799858"/>
                <a:gd name="connsiteX8" fmla="*/ 3132032 w 3500972"/>
                <a:gd name="connsiteY8" fmla="*/ 715660 h 1799858"/>
                <a:gd name="connsiteX9" fmla="*/ 3029183 w 3500972"/>
                <a:gd name="connsiteY9" fmla="*/ 618525 h 1799858"/>
                <a:gd name="connsiteX10" fmla="*/ 2888338 w 3500972"/>
                <a:gd name="connsiteY10" fmla="*/ 115709 h 1799858"/>
                <a:gd name="connsiteX11" fmla="*/ 2842627 w 3500972"/>
                <a:gd name="connsiteY11" fmla="*/ 181989 h 1799858"/>
                <a:gd name="connsiteX12" fmla="*/ 2772347 w 3500972"/>
                <a:gd name="connsiteY12" fmla="*/ 441111 h 1799858"/>
                <a:gd name="connsiteX13" fmla="*/ 1878991 w 3500972"/>
                <a:gd name="connsiteY13" fmla="*/ 270839 h 1799858"/>
                <a:gd name="connsiteX14" fmla="*/ 1561588 w 3500972"/>
                <a:gd name="connsiteY14" fmla="*/ 458538 h 1799858"/>
                <a:gd name="connsiteX15" fmla="*/ 1553303 w 3500972"/>
                <a:gd name="connsiteY15" fmla="*/ 435112 h 1799858"/>
                <a:gd name="connsiteX16" fmla="*/ 1179333 w 3500972"/>
                <a:gd name="connsiteY16" fmla="*/ 424827 h 1799858"/>
                <a:gd name="connsiteX17" fmla="*/ 1124480 w 3500972"/>
                <a:gd name="connsiteY17" fmla="*/ 122851 h 1799858"/>
                <a:gd name="connsiteX18" fmla="*/ 1043915 w 3500972"/>
                <a:gd name="connsiteY18" fmla="*/ 336834 h 1799858"/>
                <a:gd name="connsiteX19" fmla="*/ 1132765 w 3500972"/>
                <a:gd name="connsiteY19" fmla="*/ 532247 h 1799858"/>
                <a:gd name="connsiteX20" fmla="*/ 1225329 w 3500972"/>
                <a:gd name="connsiteY20" fmla="*/ 547103 h 1799858"/>
                <a:gd name="connsiteX21" fmla="*/ 1294181 w 3500972"/>
                <a:gd name="connsiteY21" fmla="*/ 546817 h 1799858"/>
                <a:gd name="connsiteX22" fmla="*/ 1254470 w 3500972"/>
                <a:gd name="connsiteY22" fmla="*/ 581386 h 1799858"/>
                <a:gd name="connsiteX23" fmla="*/ 1232472 w 3500972"/>
                <a:gd name="connsiteY23" fmla="*/ 584528 h 1799858"/>
                <a:gd name="connsiteX24" fmla="*/ 984206 w 3500972"/>
                <a:gd name="connsiteY24" fmla="*/ 533389 h 1799858"/>
                <a:gd name="connsiteX25" fmla="*/ 993062 w 3500972"/>
                <a:gd name="connsiteY25" fmla="*/ 274839 h 1799858"/>
                <a:gd name="connsiteX26" fmla="*/ 1004490 w 3500972"/>
                <a:gd name="connsiteY26" fmla="*/ 210273 h 1799858"/>
                <a:gd name="connsiteX27" fmla="*/ 1035630 w 3500972"/>
                <a:gd name="connsiteY27" fmla="*/ 99139 h 1799858"/>
                <a:gd name="connsiteX28" fmla="*/ 1018203 w 3500972"/>
                <a:gd name="connsiteY28" fmla="*/ 23716 h 1799858"/>
                <a:gd name="connsiteX29" fmla="*/ 1020203 w 3500972"/>
                <a:gd name="connsiteY29" fmla="*/ 108281 h 1799858"/>
                <a:gd name="connsiteX30" fmla="*/ 994491 w 3500972"/>
                <a:gd name="connsiteY30" fmla="*/ 159991 h 1799858"/>
                <a:gd name="connsiteX31" fmla="*/ 988777 w 3500972"/>
                <a:gd name="connsiteY31" fmla="*/ 123423 h 1799858"/>
                <a:gd name="connsiteX32" fmla="*/ 958208 w 3500972"/>
                <a:gd name="connsiteY32" fmla="*/ 4 h 1799858"/>
                <a:gd name="connsiteX33" fmla="*/ 961351 w 3500972"/>
                <a:gd name="connsiteY33" fmla="*/ 248841 h 1799858"/>
                <a:gd name="connsiteX34" fmla="*/ 892785 w 3500972"/>
                <a:gd name="connsiteY34" fmla="*/ 570244 h 1799858"/>
                <a:gd name="connsiteX35" fmla="*/ 343972 w 3500972"/>
                <a:gd name="connsiteY35" fmla="*/ 598527 h 1799858"/>
                <a:gd name="connsiteX36" fmla="*/ 0 w 3500972"/>
                <a:gd name="connsiteY36" fmla="*/ 666521 h 1799858"/>
                <a:gd name="connsiteX37" fmla="*/ 167701 w 3500972"/>
                <a:gd name="connsiteY37" fmla="*/ 801082 h 1799858"/>
                <a:gd name="connsiteX38" fmla="*/ 1044487 w 3500972"/>
                <a:gd name="connsiteY38" fmla="*/ 745944 h 1799858"/>
                <a:gd name="connsiteX39" fmla="*/ 1627011 w 3500972"/>
                <a:gd name="connsiteY39" fmla="*/ 607669 h 1799858"/>
                <a:gd name="connsiteX40" fmla="*/ 2432946 w 3500972"/>
                <a:gd name="connsiteY40" fmla="*/ 703661 h 1799858"/>
                <a:gd name="connsiteX41" fmla="*/ 2585505 w 3500972"/>
                <a:gd name="connsiteY41" fmla="*/ 705661 h 1799858"/>
                <a:gd name="connsiteX42" fmla="*/ 3305447 w 3500972"/>
                <a:gd name="connsiteY42" fmla="*/ 1104486 h 1799858"/>
                <a:gd name="connsiteX43" fmla="*/ 3477433 w 3500972"/>
                <a:gd name="connsiteY43" fmla="*/ 1799858 h 1799858"/>
                <a:gd name="connsiteX44" fmla="*/ 3478004 w 3500972"/>
                <a:gd name="connsiteY44" fmla="*/ 1358465 h 1799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00972" h="1799858">
                  <a:moveTo>
                    <a:pt x="3478004" y="1358465"/>
                  </a:moveTo>
                  <a:cubicBezTo>
                    <a:pt x="3452863" y="1216477"/>
                    <a:pt x="3430865" y="1107343"/>
                    <a:pt x="3368299" y="1012493"/>
                  </a:cubicBezTo>
                  <a:cubicBezTo>
                    <a:pt x="3401725" y="920215"/>
                    <a:pt x="3359156" y="832794"/>
                    <a:pt x="3366870" y="790797"/>
                  </a:cubicBezTo>
                  <a:cubicBezTo>
                    <a:pt x="3377155" y="734516"/>
                    <a:pt x="3329159" y="694519"/>
                    <a:pt x="3281448" y="657665"/>
                  </a:cubicBezTo>
                  <a:cubicBezTo>
                    <a:pt x="3233738" y="620811"/>
                    <a:pt x="3192599" y="521390"/>
                    <a:pt x="3134889" y="294837"/>
                  </a:cubicBezTo>
                  <a:cubicBezTo>
                    <a:pt x="3123747" y="250841"/>
                    <a:pt x="3112319" y="215701"/>
                    <a:pt x="3101463" y="187132"/>
                  </a:cubicBezTo>
                  <a:lnTo>
                    <a:pt x="3087464" y="270839"/>
                  </a:lnTo>
                  <a:lnTo>
                    <a:pt x="3098035" y="591385"/>
                  </a:lnTo>
                  <a:cubicBezTo>
                    <a:pt x="3098035" y="591385"/>
                    <a:pt x="3122318" y="634524"/>
                    <a:pt x="3132032" y="715660"/>
                  </a:cubicBezTo>
                  <a:cubicBezTo>
                    <a:pt x="3102034" y="684520"/>
                    <a:pt x="3067752" y="651666"/>
                    <a:pt x="3029183" y="618525"/>
                  </a:cubicBezTo>
                  <a:lnTo>
                    <a:pt x="2888338" y="115709"/>
                  </a:lnTo>
                  <a:cubicBezTo>
                    <a:pt x="2888338" y="115709"/>
                    <a:pt x="2857769" y="92568"/>
                    <a:pt x="2842627" y="181989"/>
                  </a:cubicBezTo>
                  <a:cubicBezTo>
                    <a:pt x="2827485" y="271125"/>
                    <a:pt x="2846055" y="390830"/>
                    <a:pt x="2772347" y="441111"/>
                  </a:cubicBezTo>
                  <a:cubicBezTo>
                    <a:pt x="2607503" y="351690"/>
                    <a:pt x="2235819" y="149706"/>
                    <a:pt x="1878991" y="270839"/>
                  </a:cubicBezTo>
                  <a:cubicBezTo>
                    <a:pt x="1743859" y="316836"/>
                    <a:pt x="1659580" y="392258"/>
                    <a:pt x="1561588" y="458538"/>
                  </a:cubicBezTo>
                  <a:cubicBezTo>
                    <a:pt x="1560731" y="449682"/>
                    <a:pt x="1558160" y="441683"/>
                    <a:pt x="1553303" y="435112"/>
                  </a:cubicBezTo>
                  <a:cubicBezTo>
                    <a:pt x="1503593" y="364832"/>
                    <a:pt x="1285325" y="514534"/>
                    <a:pt x="1179333" y="424827"/>
                  </a:cubicBezTo>
                  <a:cubicBezTo>
                    <a:pt x="1083055" y="343405"/>
                    <a:pt x="1158478" y="129994"/>
                    <a:pt x="1124480" y="122851"/>
                  </a:cubicBezTo>
                  <a:cubicBezTo>
                    <a:pt x="1099911" y="117709"/>
                    <a:pt x="1040487" y="223700"/>
                    <a:pt x="1043915" y="336834"/>
                  </a:cubicBezTo>
                  <a:cubicBezTo>
                    <a:pt x="1044201" y="345690"/>
                    <a:pt x="1050201" y="497107"/>
                    <a:pt x="1132765" y="532247"/>
                  </a:cubicBezTo>
                  <a:cubicBezTo>
                    <a:pt x="1155335" y="541674"/>
                    <a:pt x="1193618" y="547103"/>
                    <a:pt x="1225329" y="547103"/>
                  </a:cubicBezTo>
                  <a:cubicBezTo>
                    <a:pt x="1265040" y="547103"/>
                    <a:pt x="1290753" y="539103"/>
                    <a:pt x="1294181" y="546817"/>
                  </a:cubicBezTo>
                  <a:cubicBezTo>
                    <a:pt x="1297609" y="554531"/>
                    <a:pt x="1274183" y="567387"/>
                    <a:pt x="1254470" y="581386"/>
                  </a:cubicBezTo>
                  <a:cubicBezTo>
                    <a:pt x="1247328" y="582528"/>
                    <a:pt x="1239900" y="583385"/>
                    <a:pt x="1232472" y="584528"/>
                  </a:cubicBezTo>
                  <a:cubicBezTo>
                    <a:pt x="1180762" y="590528"/>
                    <a:pt x="1029631" y="607098"/>
                    <a:pt x="984206" y="533389"/>
                  </a:cubicBezTo>
                  <a:cubicBezTo>
                    <a:pt x="961351" y="496535"/>
                    <a:pt x="971921" y="422541"/>
                    <a:pt x="993062" y="274839"/>
                  </a:cubicBezTo>
                  <a:cubicBezTo>
                    <a:pt x="997348" y="245698"/>
                    <a:pt x="999348" y="230557"/>
                    <a:pt x="1004490" y="210273"/>
                  </a:cubicBezTo>
                  <a:cubicBezTo>
                    <a:pt x="1019060" y="151135"/>
                    <a:pt x="1034202" y="138279"/>
                    <a:pt x="1035630" y="99139"/>
                  </a:cubicBezTo>
                  <a:cubicBezTo>
                    <a:pt x="1037059" y="55714"/>
                    <a:pt x="1019917" y="23431"/>
                    <a:pt x="1018203" y="23716"/>
                  </a:cubicBezTo>
                  <a:cubicBezTo>
                    <a:pt x="1016489" y="24002"/>
                    <a:pt x="1030488" y="61999"/>
                    <a:pt x="1020203" y="108281"/>
                  </a:cubicBezTo>
                  <a:cubicBezTo>
                    <a:pt x="1014489" y="134279"/>
                    <a:pt x="1001347" y="161420"/>
                    <a:pt x="994491" y="159991"/>
                  </a:cubicBezTo>
                  <a:cubicBezTo>
                    <a:pt x="989348" y="158848"/>
                    <a:pt x="989920" y="140850"/>
                    <a:pt x="988777" y="123423"/>
                  </a:cubicBezTo>
                  <a:cubicBezTo>
                    <a:pt x="985634" y="58285"/>
                    <a:pt x="963922" y="-567"/>
                    <a:pt x="958208" y="4"/>
                  </a:cubicBezTo>
                  <a:cubicBezTo>
                    <a:pt x="950494" y="861"/>
                    <a:pt x="970207" y="112566"/>
                    <a:pt x="961351" y="248841"/>
                  </a:cubicBezTo>
                  <a:cubicBezTo>
                    <a:pt x="949352" y="429112"/>
                    <a:pt x="943352" y="519391"/>
                    <a:pt x="892785" y="570244"/>
                  </a:cubicBezTo>
                  <a:cubicBezTo>
                    <a:pt x="805935" y="657665"/>
                    <a:pt x="679945" y="579386"/>
                    <a:pt x="343972" y="598527"/>
                  </a:cubicBezTo>
                  <a:cubicBezTo>
                    <a:pt x="187985" y="607383"/>
                    <a:pt x="62852" y="615954"/>
                    <a:pt x="0" y="666521"/>
                  </a:cubicBezTo>
                  <a:cubicBezTo>
                    <a:pt x="21998" y="705947"/>
                    <a:pt x="68852" y="756800"/>
                    <a:pt x="167701" y="801082"/>
                  </a:cubicBezTo>
                  <a:cubicBezTo>
                    <a:pt x="363971" y="889361"/>
                    <a:pt x="819934" y="772227"/>
                    <a:pt x="1044487" y="745944"/>
                  </a:cubicBezTo>
                  <a:cubicBezTo>
                    <a:pt x="1269040" y="719660"/>
                    <a:pt x="1627011" y="607669"/>
                    <a:pt x="1627011" y="607669"/>
                  </a:cubicBezTo>
                  <a:cubicBezTo>
                    <a:pt x="1627011" y="607669"/>
                    <a:pt x="2269245" y="771084"/>
                    <a:pt x="2432946" y="703661"/>
                  </a:cubicBezTo>
                  <a:cubicBezTo>
                    <a:pt x="2596647" y="636238"/>
                    <a:pt x="2585505" y="705661"/>
                    <a:pt x="2585505" y="705661"/>
                  </a:cubicBezTo>
                  <a:cubicBezTo>
                    <a:pt x="2740064" y="938499"/>
                    <a:pt x="3305447" y="1104486"/>
                    <a:pt x="3305447" y="1104486"/>
                  </a:cubicBezTo>
                  <a:cubicBezTo>
                    <a:pt x="3455434" y="1260759"/>
                    <a:pt x="3495431" y="1611873"/>
                    <a:pt x="3477433" y="1799858"/>
                  </a:cubicBezTo>
                  <a:cubicBezTo>
                    <a:pt x="3508001" y="1648442"/>
                    <a:pt x="3509430" y="1536165"/>
                    <a:pt x="3478004" y="1358465"/>
                  </a:cubicBezTo>
                  <a:close/>
                </a:path>
              </a:pathLst>
            </a:custGeom>
            <a:solidFill>
              <a:srgbClr val="286B14"/>
            </a:solidFill>
            <a:ln w="28507"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5E390994-F460-447D-B953-1D55A6DED580}"/>
                </a:ext>
              </a:extLst>
            </p:cNvPr>
            <p:cNvSpPr/>
            <p:nvPr/>
          </p:nvSpPr>
          <p:spPr>
            <a:xfrm>
              <a:off x="8483018" y="3878965"/>
              <a:ext cx="1608441" cy="755932"/>
            </a:xfrm>
            <a:custGeom>
              <a:avLst/>
              <a:gdLst>
                <a:gd name="connsiteX0" fmla="*/ 1026203 w 1608441"/>
                <a:gd name="connsiteY0" fmla="*/ 168837 h 755932"/>
                <a:gd name="connsiteX1" fmla="*/ 292262 w 1608441"/>
                <a:gd name="connsiteY1" fmla="*/ 39705 h 755932"/>
                <a:gd name="connsiteX2" fmla="*/ 0 w 1608441"/>
                <a:gd name="connsiteY2" fmla="*/ 277400 h 755932"/>
                <a:gd name="connsiteX3" fmla="*/ 751082 w 1608441"/>
                <a:gd name="connsiteY3" fmla="*/ 359964 h 755932"/>
                <a:gd name="connsiteX4" fmla="*/ 903641 w 1608441"/>
                <a:gd name="connsiteY4" fmla="*/ 361964 h 755932"/>
                <a:gd name="connsiteX5" fmla="*/ 1608441 w 1608441"/>
                <a:gd name="connsiteY5" fmla="*/ 755932 h 755932"/>
                <a:gd name="connsiteX6" fmla="*/ 1026203 w 1608441"/>
                <a:gd name="connsiteY6" fmla="*/ 168837 h 75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8441" h="755932">
                  <a:moveTo>
                    <a:pt x="1026203" y="168837"/>
                  </a:moveTo>
                  <a:cubicBezTo>
                    <a:pt x="826504" y="66560"/>
                    <a:pt x="564240" y="-68001"/>
                    <a:pt x="292262" y="39705"/>
                  </a:cubicBezTo>
                  <a:cubicBezTo>
                    <a:pt x="148274" y="96557"/>
                    <a:pt x="54853" y="200263"/>
                    <a:pt x="0" y="277400"/>
                  </a:cubicBezTo>
                  <a:cubicBezTo>
                    <a:pt x="158844" y="315111"/>
                    <a:pt x="616521" y="415388"/>
                    <a:pt x="751082" y="359964"/>
                  </a:cubicBezTo>
                  <a:cubicBezTo>
                    <a:pt x="914783" y="292541"/>
                    <a:pt x="903641" y="361964"/>
                    <a:pt x="903641" y="361964"/>
                  </a:cubicBezTo>
                  <a:cubicBezTo>
                    <a:pt x="1043058" y="572233"/>
                    <a:pt x="1517306" y="727649"/>
                    <a:pt x="1608441" y="755932"/>
                  </a:cubicBezTo>
                  <a:cubicBezTo>
                    <a:pt x="1396173" y="364535"/>
                    <a:pt x="1043630" y="177693"/>
                    <a:pt x="1026203" y="168837"/>
                  </a:cubicBezTo>
                  <a:close/>
                </a:path>
              </a:pathLst>
            </a:custGeom>
            <a:solidFill>
              <a:srgbClr val="308218"/>
            </a:solidFill>
            <a:ln w="28507"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B71F3749-EFC0-4A01-90DA-E6228819EA52}"/>
                </a:ext>
              </a:extLst>
            </p:cNvPr>
            <p:cNvSpPr/>
            <p:nvPr/>
          </p:nvSpPr>
          <p:spPr>
            <a:xfrm>
              <a:off x="8248281" y="4044285"/>
              <a:ext cx="1822607" cy="584040"/>
            </a:xfrm>
            <a:custGeom>
              <a:avLst/>
              <a:gdLst>
                <a:gd name="connsiteX0" fmla="*/ 1618910 w 1822607"/>
                <a:gd name="connsiteY0" fmla="*/ 509761 h 584040"/>
                <a:gd name="connsiteX1" fmla="*/ 1640051 w 1822607"/>
                <a:gd name="connsiteY1" fmla="*/ 518332 h 584040"/>
                <a:gd name="connsiteX2" fmla="*/ 1642908 w 1822607"/>
                <a:gd name="connsiteY2" fmla="*/ 519474 h 584040"/>
                <a:gd name="connsiteX3" fmla="*/ 1664335 w 1822607"/>
                <a:gd name="connsiteY3" fmla="*/ 527760 h 584040"/>
                <a:gd name="connsiteX4" fmla="*/ 1668906 w 1822607"/>
                <a:gd name="connsiteY4" fmla="*/ 529474 h 584040"/>
                <a:gd name="connsiteX5" fmla="*/ 1688905 w 1822607"/>
                <a:gd name="connsiteY5" fmla="*/ 537187 h 584040"/>
                <a:gd name="connsiteX6" fmla="*/ 1693476 w 1822607"/>
                <a:gd name="connsiteY6" fmla="*/ 538901 h 584040"/>
                <a:gd name="connsiteX7" fmla="*/ 1712617 w 1822607"/>
                <a:gd name="connsiteY7" fmla="*/ 546044 h 584040"/>
                <a:gd name="connsiteX8" fmla="*/ 1716617 w 1822607"/>
                <a:gd name="connsiteY8" fmla="*/ 547472 h 584040"/>
                <a:gd name="connsiteX9" fmla="*/ 1735187 w 1822607"/>
                <a:gd name="connsiteY9" fmla="*/ 554329 h 584040"/>
                <a:gd name="connsiteX10" fmla="*/ 1737758 w 1822607"/>
                <a:gd name="connsiteY10" fmla="*/ 555186 h 584040"/>
                <a:gd name="connsiteX11" fmla="*/ 1755185 w 1822607"/>
                <a:gd name="connsiteY11" fmla="*/ 561471 h 584040"/>
                <a:gd name="connsiteX12" fmla="*/ 1756613 w 1822607"/>
                <a:gd name="connsiteY12" fmla="*/ 562043 h 584040"/>
                <a:gd name="connsiteX13" fmla="*/ 1773469 w 1822607"/>
                <a:gd name="connsiteY13" fmla="*/ 567756 h 584040"/>
                <a:gd name="connsiteX14" fmla="*/ 1776040 w 1822607"/>
                <a:gd name="connsiteY14" fmla="*/ 568613 h 584040"/>
                <a:gd name="connsiteX15" fmla="*/ 1791182 w 1822607"/>
                <a:gd name="connsiteY15" fmla="*/ 573756 h 584040"/>
                <a:gd name="connsiteX16" fmla="*/ 1793468 w 1822607"/>
                <a:gd name="connsiteY16" fmla="*/ 574613 h 584040"/>
                <a:gd name="connsiteX17" fmla="*/ 1807181 w 1822607"/>
                <a:gd name="connsiteY17" fmla="*/ 579184 h 584040"/>
                <a:gd name="connsiteX18" fmla="*/ 1809180 w 1822607"/>
                <a:gd name="connsiteY18" fmla="*/ 579755 h 584040"/>
                <a:gd name="connsiteX19" fmla="*/ 1821465 w 1822607"/>
                <a:gd name="connsiteY19" fmla="*/ 583755 h 584040"/>
                <a:gd name="connsiteX20" fmla="*/ 1822322 w 1822607"/>
                <a:gd name="connsiteY20" fmla="*/ 584041 h 584040"/>
                <a:gd name="connsiteX21" fmla="*/ 1822608 w 1822607"/>
                <a:gd name="connsiteY21" fmla="*/ 584041 h 584040"/>
                <a:gd name="connsiteX22" fmla="*/ 1575771 w 1822607"/>
                <a:gd name="connsiteY22" fmla="*/ 452337 h 584040"/>
                <a:gd name="connsiteX23" fmla="*/ 1186945 w 1822607"/>
                <a:gd name="connsiteY23" fmla="*/ 216642 h 584040"/>
                <a:gd name="connsiteX24" fmla="*/ 1146663 w 1822607"/>
                <a:gd name="connsiteY24" fmla="*/ 133506 h 584040"/>
                <a:gd name="connsiteX25" fmla="*/ 966677 w 1822607"/>
                <a:gd name="connsiteY25" fmla="*/ 136363 h 584040"/>
                <a:gd name="connsiteX26" fmla="*/ 325586 w 1822607"/>
                <a:gd name="connsiteY26" fmla="*/ 90938 h 584040"/>
                <a:gd name="connsiteX27" fmla="*/ 176741 w 1822607"/>
                <a:gd name="connsiteY27" fmla="*/ 374 h 584040"/>
                <a:gd name="connsiteX28" fmla="*/ 4470 w 1822607"/>
                <a:gd name="connsiteY28" fmla="*/ 91224 h 584040"/>
                <a:gd name="connsiteX29" fmla="*/ 4755 w 1822607"/>
                <a:gd name="connsiteY29" fmla="*/ 149219 h 584040"/>
                <a:gd name="connsiteX30" fmla="*/ 180170 w 1822607"/>
                <a:gd name="connsiteY30" fmla="*/ 98651 h 584040"/>
                <a:gd name="connsiteX31" fmla="*/ 235022 w 1822607"/>
                <a:gd name="connsiteY31" fmla="*/ 112079 h 584040"/>
                <a:gd name="connsiteX32" fmla="*/ 235022 w 1822607"/>
                <a:gd name="connsiteY32" fmla="*/ 112079 h 584040"/>
                <a:gd name="connsiteX33" fmla="*/ 267020 w 1822607"/>
                <a:gd name="connsiteY33" fmla="*/ 119507 h 584040"/>
                <a:gd name="connsiteX34" fmla="*/ 268734 w 1822607"/>
                <a:gd name="connsiteY34" fmla="*/ 119793 h 584040"/>
                <a:gd name="connsiteX35" fmla="*/ 285875 w 1822607"/>
                <a:gd name="connsiteY35" fmla="*/ 123792 h 584040"/>
                <a:gd name="connsiteX36" fmla="*/ 288732 w 1822607"/>
                <a:gd name="connsiteY36" fmla="*/ 124364 h 584040"/>
                <a:gd name="connsiteX37" fmla="*/ 327015 w 1822607"/>
                <a:gd name="connsiteY37" fmla="*/ 132934 h 584040"/>
                <a:gd name="connsiteX38" fmla="*/ 330443 w 1822607"/>
                <a:gd name="connsiteY38" fmla="*/ 133791 h 584040"/>
                <a:gd name="connsiteX39" fmla="*/ 350442 w 1822607"/>
                <a:gd name="connsiteY39" fmla="*/ 138077 h 584040"/>
                <a:gd name="connsiteX40" fmla="*/ 353870 w 1822607"/>
                <a:gd name="connsiteY40" fmla="*/ 138934 h 584040"/>
                <a:gd name="connsiteX41" fmla="*/ 374154 w 1822607"/>
                <a:gd name="connsiteY41" fmla="*/ 143219 h 584040"/>
                <a:gd name="connsiteX42" fmla="*/ 376154 w 1822607"/>
                <a:gd name="connsiteY42" fmla="*/ 143505 h 584040"/>
                <a:gd name="connsiteX43" fmla="*/ 397581 w 1822607"/>
                <a:gd name="connsiteY43" fmla="*/ 148076 h 584040"/>
                <a:gd name="connsiteX44" fmla="*/ 403009 w 1822607"/>
                <a:gd name="connsiteY44" fmla="*/ 149219 h 584040"/>
                <a:gd name="connsiteX45" fmla="*/ 425007 w 1822607"/>
                <a:gd name="connsiteY45" fmla="*/ 153790 h 584040"/>
                <a:gd name="connsiteX46" fmla="*/ 429007 w 1822607"/>
                <a:gd name="connsiteY46" fmla="*/ 154647 h 584040"/>
                <a:gd name="connsiteX47" fmla="*/ 450148 w 1822607"/>
                <a:gd name="connsiteY47" fmla="*/ 158932 h 584040"/>
                <a:gd name="connsiteX48" fmla="*/ 453862 w 1822607"/>
                <a:gd name="connsiteY48" fmla="*/ 159504 h 584040"/>
                <a:gd name="connsiteX49" fmla="*/ 476717 w 1822607"/>
                <a:gd name="connsiteY49" fmla="*/ 163789 h 584040"/>
                <a:gd name="connsiteX50" fmla="*/ 482716 w 1822607"/>
                <a:gd name="connsiteY50" fmla="*/ 164932 h 584040"/>
                <a:gd name="connsiteX51" fmla="*/ 506143 w 1822607"/>
                <a:gd name="connsiteY51" fmla="*/ 169217 h 584040"/>
                <a:gd name="connsiteX52" fmla="*/ 510143 w 1822607"/>
                <a:gd name="connsiteY52" fmla="*/ 170074 h 584040"/>
                <a:gd name="connsiteX53" fmla="*/ 531570 w 1822607"/>
                <a:gd name="connsiteY53" fmla="*/ 173788 h 584040"/>
                <a:gd name="connsiteX54" fmla="*/ 536712 w 1822607"/>
                <a:gd name="connsiteY54" fmla="*/ 174645 h 584040"/>
                <a:gd name="connsiteX55" fmla="*/ 560139 w 1822607"/>
                <a:gd name="connsiteY55" fmla="*/ 178645 h 584040"/>
                <a:gd name="connsiteX56" fmla="*/ 566424 w 1822607"/>
                <a:gd name="connsiteY56" fmla="*/ 179788 h 584040"/>
                <a:gd name="connsiteX57" fmla="*/ 590422 w 1822607"/>
                <a:gd name="connsiteY57" fmla="*/ 183787 h 584040"/>
                <a:gd name="connsiteX58" fmla="*/ 593850 w 1822607"/>
                <a:gd name="connsiteY58" fmla="*/ 184359 h 584040"/>
                <a:gd name="connsiteX59" fmla="*/ 615849 w 1822607"/>
                <a:gd name="connsiteY59" fmla="*/ 187787 h 584040"/>
                <a:gd name="connsiteX60" fmla="*/ 621848 w 1822607"/>
                <a:gd name="connsiteY60" fmla="*/ 188644 h 584040"/>
                <a:gd name="connsiteX61" fmla="*/ 645561 w 1822607"/>
                <a:gd name="connsiteY61" fmla="*/ 192072 h 584040"/>
                <a:gd name="connsiteX62" fmla="*/ 651560 w 1822607"/>
                <a:gd name="connsiteY62" fmla="*/ 192930 h 584040"/>
                <a:gd name="connsiteX63" fmla="*/ 674701 w 1822607"/>
                <a:gd name="connsiteY63" fmla="*/ 196072 h 584040"/>
                <a:gd name="connsiteX64" fmla="*/ 676987 w 1822607"/>
                <a:gd name="connsiteY64" fmla="*/ 196358 h 584040"/>
                <a:gd name="connsiteX65" fmla="*/ 700413 w 1822607"/>
                <a:gd name="connsiteY65" fmla="*/ 199215 h 584040"/>
                <a:gd name="connsiteX66" fmla="*/ 706127 w 1822607"/>
                <a:gd name="connsiteY66" fmla="*/ 199786 h 584040"/>
                <a:gd name="connsiteX67" fmla="*/ 729268 w 1822607"/>
                <a:gd name="connsiteY67" fmla="*/ 202357 h 584040"/>
                <a:gd name="connsiteX68" fmla="*/ 734411 w 1822607"/>
                <a:gd name="connsiteY68" fmla="*/ 202929 h 584040"/>
                <a:gd name="connsiteX69" fmla="*/ 755837 w 1822607"/>
                <a:gd name="connsiteY69" fmla="*/ 204929 h 584040"/>
                <a:gd name="connsiteX70" fmla="*/ 758694 w 1822607"/>
                <a:gd name="connsiteY70" fmla="*/ 205214 h 584040"/>
                <a:gd name="connsiteX71" fmla="*/ 781264 w 1822607"/>
                <a:gd name="connsiteY71" fmla="*/ 207214 h 584040"/>
                <a:gd name="connsiteX72" fmla="*/ 786692 w 1822607"/>
                <a:gd name="connsiteY72" fmla="*/ 207500 h 584040"/>
                <a:gd name="connsiteX73" fmla="*/ 808404 w 1822607"/>
                <a:gd name="connsiteY73" fmla="*/ 208928 h 584040"/>
                <a:gd name="connsiteX74" fmla="*/ 812404 w 1822607"/>
                <a:gd name="connsiteY74" fmla="*/ 209214 h 584040"/>
                <a:gd name="connsiteX75" fmla="*/ 832117 w 1822607"/>
                <a:gd name="connsiteY75" fmla="*/ 210071 h 584040"/>
                <a:gd name="connsiteX76" fmla="*/ 835259 w 1822607"/>
                <a:gd name="connsiteY76" fmla="*/ 210071 h 584040"/>
                <a:gd name="connsiteX77" fmla="*/ 855543 w 1822607"/>
                <a:gd name="connsiteY77" fmla="*/ 210642 h 584040"/>
                <a:gd name="connsiteX78" fmla="*/ 860114 w 1822607"/>
                <a:gd name="connsiteY78" fmla="*/ 210642 h 584040"/>
                <a:gd name="connsiteX79" fmla="*/ 879827 w 1822607"/>
                <a:gd name="connsiteY79" fmla="*/ 210642 h 584040"/>
                <a:gd name="connsiteX80" fmla="*/ 882399 w 1822607"/>
                <a:gd name="connsiteY80" fmla="*/ 210642 h 584040"/>
                <a:gd name="connsiteX81" fmla="*/ 899825 w 1822607"/>
                <a:gd name="connsiteY81" fmla="*/ 210071 h 584040"/>
                <a:gd name="connsiteX82" fmla="*/ 902968 w 1822607"/>
                <a:gd name="connsiteY82" fmla="*/ 209785 h 584040"/>
                <a:gd name="connsiteX83" fmla="*/ 920110 w 1822607"/>
                <a:gd name="connsiteY83" fmla="*/ 208357 h 584040"/>
                <a:gd name="connsiteX84" fmla="*/ 923824 w 1822607"/>
                <a:gd name="connsiteY84" fmla="*/ 208071 h 584040"/>
                <a:gd name="connsiteX85" fmla="*/ 940108 w 1822607"/>
                <a:gd name="connsiteY85" fmla="*/ 206071 h 584040"/>
                <a:gd name="connsiteX86" fmla="*/ 941251 w 1822607"/>
                <a:gd name="connsiteY86" fmla="*/ 205786 h 584040"/>
                <a:gd name="connsiteX87" fmla="*/ 955535 w 1822607"/>
                <a:gd name="connsiteY87" fmla="*/ 203214 h 584040"/>
                <a:gd name="connsiteX88" fmla="*/ 958392 w 1822607"/>
                <a:gd name="connsiteY88" fmla="*/ 202643 h 584040"/>
                <a:gd name="connsiteX89" fmla="*/ 971534 w 1822607"/>
                <a:gd name="connsiteY89" fmla="*/ 199215 h 584040"/>
                <a:gd name="connsiteX90" fmla="*/ 974105 w 1822607"/>
                <a:gd name="connsiteY90" fmla="*/ 198358 h 584040"/>
                <a:gd name="connsiteX91" fmla="*/ 986390 w 1822607"/>
                <a:gd name="connsiteY91" fmla="*/ 194072 h 584040"/>
                <a:gd name="connsiteX92" fmla="*/ 1138949 w 1822607"/>
                <a:gd name="connsiteY92" fmla="*/ 196072 h 584040"/>
                <a:gd name="connsiteX93" fmla="*/ 1152091 w 1822607"/>
                <a:gd name="connsiteY93" fmla="*/ 214356 h 584040"/>
                <a:gd name="connsiteX94" fmla="*/ 1153805 w 1822607"/>
                <a:gd name="connsiteY94" fmla="*/ 216356 h 584040"/>
                <a:gd name="connsiteX95" fmla="*/ 1167804 w 1822607"/>
                <a:gd name="connsiteY95" fmla="*/ 233212 h 584040"/>
                <a:gd name="connsiteX96" fmla="*/ 1170375 w 1822607"/>
                <a:gd name="connsiteY96" fmla="*/ 236069 h 584040"/>
                <a:gd name="connsiteX97" fmla="*/ 1185517 w 1822607"/>
                <a:gd name="connsiteY97" fmla="*/ 252353 h 584040"/>
                <a:gd name="connsiteX98" fmla="*/ 1188374 w 1822607"/>
                <a:gd name="connsiteY98" fmla="*/ 255210 h 584040"/>
                <a:gd name="connsiteX99" fmla="*/ 1205229 w 1822607"/>
                <a:gd name="connsiteY99" fmla="*/ 271495 h 584040"/>
                <a:gd name="connsiteX100" fmla="*/ 1207801 w 1822607"/>
                <a:gd name="connsiteY100" fmla="*/ 273780 h 584040"/>
                <a:gd name="connsiteX101" fmla="*/ 1226656 w 1822607"/>
                <a:gd name="connsiteY101" fmla="*/ 290350 h 584040"/>
                <a:gd name="connsiteX102" fmla="*/ 1227228 w 1822607"/>
                <a:gd name="connsiteY102" fmla="*/ 290922 h 584040"/>
                <a:gd name="connsiteX103" fmla="*/ 1246940 w 1822607"/>
                <a:gd name="connsiteY103" fmla="*/ 306920 h 584040"/>
                <a:gd name="connsiteX104" fmla="*/ 1249226 w 1822607"/>
                <a:gd name="connsiteY104" fmla="*/ 308920 h 584040"/>
                <a:gd name="connsiteX105" fmla="*/ 1269510 w 1822607"/>
                <a:gd name="connsiteY105" fmla="*/ 324062 h 584040"/>
                <a:gd name="connsiteX106" fmla="*/ 1273224 w 1822607"/>
                <a:gd name="connsiteY106" fmla="*/ 326919 h 584040"/>
                <a:gd name="connsiteX107" fmla="*/ 1293794 w 1822607"/>
                <a:gd name="connsiteY107" fmla="*/ 341489 h 584040"/>
                <a:gd name="connsiteX108" fmla="*/ 1297793 w 1822607"/>
                <a:gd name="connsiteY108" fmla="*/ 344346 h 584040"/>
                <a:gd name="connsiteX109" fmla="*/ 1319220 w 1822607"/>
                <a:gd name="connsiteY109" fmla="*/ 358630 h 584040"/>
                <a:gd name="connsiteX110" fmla="*/ 1322934 w 1822607"/>
                <a:gd name="connsiteY110" fmla="*/ 360916 h 584040"/>
                <a:gd name="connsiteX111" fmla="*/ 1345789 w 1822607"/>
                <a:gd name="connsiteY111" fmla="*/ 375200 h 584040"/>
                <a:gd name="connsiteX112" fmla="*/ 1347504 w 1822607"/>
                <a:gd name="connsiteY112" fmla="*/ 376343 h 584040"/>
                <a:gd name="connsiteX113" fmla="*/ 1370359 w 1822607"/>
                <a:gd name="connsiteY113" fmla="*/ 390056 h 584040"/>
                <a:gd name="connsiteX114" fmla="*/ 1373501 w 1822607"/>
                <a:gd name="connsiteY114" fmla="*/ 391771 h 584040"/>
                <a:gd name="connsiteX115" fmla="*/ 1396928 w 1822607"/>
                <a:gd name="connsiteY115" fmla="*/ 404912 h 584040"/>
                <a:gd name="connsiteX116" fmla="*/ 1401499 w 1822607"/>
                <a:gd name="connsiteY116" fmla="*/ 407484 h 584040"/>
                <a:gd name="connsiteX117" fmla="*/ 1424640 w 1822607"/>
                <a:gd name="connsiteY117" fmla="*/ 419768 h 584040"/>
                <a:gd name="connsiteX118" fmla="*/ 1429497 w 1822607"/>
                <a:gd name="connsiteY118" fmla="*/ 422340 h 584040"/>
                <a:gd name="connsiteX119" fmla="*/ 1452638 w 1822607"/>
                <a:gd name="connsiteY119" fmla="*/ 434339 h 584040"/>
                <a:gd name="connsiteX120" fmla="*/ 1457209 w 1822607"/>
                <a:gd name="connsiteY120" fmla="*/ 436624 h 584040"/>
                <a:gd name="connsiteX121" fmla="*/ 1481207 w 1822607"/>
                <a:gd name="connsiteY121" fmla="*/ 448623 h 584040"/>
                <a:gd name="connsiteX122" fmla="*/ 1484064 w 1822607"/>
                <a:gd name="connsiteY122" fmla="*/ 450052 h 584040"/>
                <a:gd name="connsiteX123" fmla="*/ 1507491 w 1822607"/>
                <a:gd name="connsiteY123" fmla="*/ 461193 h 584040"/>
                <a:gd name="connsiteX124" fmla="*/ 1510919 w 1822607"/>
                <a:gd name="connsiteY124" fmla="*/ 462622 h 584040"/>
                <a:gd name="connsiteX125" fmla="*/ 1534631 w 1822607"/>
                <a:gd name="connsiteY125" fmla="*/ 473478 h 584040"/>
                <a:gd name="connsiteX126" fmla="*/ 1539488 w 1822607"/>
                <a:gd name="connsiteY126" fmla="*/ 475764 h 584040"/>
                <a:gd name="connsiteX127" fmla="*/ 1562343 w 1822607"/>
                <a:gd name="connsiteY127" fmla="*/ 485763 h 584040"/>
                <a:gd name="connsiteX128" fmla="*/ 1567486 w 1822607"/>
                <a:gd name="connsiteY128" fmla="*/ 488048 h 584040"/>
                <a:gd name="connsiteX129" fmla="*/ 1589770 w 1822607"/>
                <a:gd name="connsiteY129" fmla="*/ 497762 h 584040"/>
                <a:gd name="connsiteX130" fmla="*/ 1594627 w 1822607"/>
                <a:gd name="connsiteY130" fmla="*/ 499762 h 584040"/>
                <a:gd name="connsiteX131" fmla="*/ 1617196 w 1822607"/>
                <a:gd name="connsiteY131" fmla="*/ 509190 h 584040"/>
                <a:gd name="connsiteX132" fmla="*/ 1618910 w 1822607"/>
                <a:gd name="connsiteY132" fmla="*/ 509761 h 58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822607" h="584040">
                  <a:moveTo>
                    <a:pt x="1618910" y="509761"/>
                  </a:moveTo>
                  <a:cubicBezTo>
                    <a:pt x="1626053" y="512618"/>
                    <a:pt x="1633195" y="515475"/>
                    <a:pt x="1640051" y="518332"/>
                  </a:cubicBezTo>
                  <a:cubicBezTo>
                    <a:pt x="1640908" y="518617"/>
                    <a:pt x="1642051" y="519189"/>
                    <a:pt x="1642908" y="519474"/>
                  </a:cubicBezTo>
                  <a:cubicBezTo>
                    <a:pt x="1650051" y="522331"/>
                    <a:pt x="1657193" y="525188"/>
                    <a:pt x="1664335" y="527760"/>
                  </a:cubicBezTo>
                  <a:cubicBezTo>
                    <a:pt x="1665764" y="528331"/>
                    <a:pt x="1667192" y="528902"/>
                    <a:pt x="1668906" y="529474"/>
                  </a:cubicBezTo>
                  <a:cubicBezTo>
                    <a:pt x="1675763" y="532045"/>
                    <a:pt x="1682334" y="534616"/>
                    <a:pt x="1688905" y="537187"/>
                  </a:cubicBezTo>
                  <a:cubicBezTo>
                    <a:pt x="1690333" y="537759"/>
                    <a:pt x="1692047" y="538330"/>
                    <a:pt x="1693476" y="538901"/>
                  </a:cubicBezTo>
                  <a:cubicBezTo>
                    <a:pt x="1700046" y="541473"/>
                    <a:pt x="1706332" y="543758"/>
                    <a:pt x="1712617" y="546044"/>
                  </a:cubicBezTo>
                  <a:cubicBezTo>
                    <a:pt x="1714045" y="546615"/>
                    <a:pt x="1715188" y="546901"/>
                    <a:pt x="1716617" y="547472"/>
                  </a:cubicBezTo>
                  <a:cubicBezTo>
                    <a:pt x="1722902" y="549758"/>
                    <a:pt x="1729187" y="552043"/>
                    <a:pt x="1735187" y="554329"/>
                  </a:cubicBezTo>
                  <a:cubicBezTo>
                    <a:pt x="1736044" y="554614"/>
                    <a:pt x="1736901" y="554900"/>
                    <a:pt x="1737758" y="555186"/>
                  </a:cubicBezTo>
                  <a:cubicBezTo>
                    <a:pt x="1743757" y="557186"/>
                    <a:pt x="1749471" y="559471"/>
                    <a:pt x="1755185" y="561471"/>
                  </a:cubicBezTo>
                  <a:cubicBezTo>
                    <a:pt x="1755756" y="561757"/>
                    <a:pt x="1756042" y="561757"/>
                    <a:pt x="1756613" y="562043"/>
                  </a:cubicBezTo>
                  <a:cubicBezTo>
                    <a:pt x="1762327" y="564042"/>
                    <a:pt x="1768041" y="566042"/>
                    <a:pt x="1773469" y="567756"/>
                  </a:cubicBezTo>
                  <a:cubicBezTo>
                    <a:pt x="1774326" y="568042"/>
                    <a:pt x="1775183" y="568328"/>
                    <a:pt x="1776040" y="568613"/>
                  </a:cubicBezTo>
                  <a:cubicBezTo>
                    <a:pt x="1781183" y="570327"/>
                    <a:pt x="1786325" y="572042"/>
                    <a:pt x="1791182" y="573756"/>
                  </a:cubicBezTo>
                  <a:cubicBezTo>
                    <a:pt x="1792039" y="574041"/>
                    <a:pt x="1792896" y="574327"/>
                    <a:pt x="1793468" y="574613"/>
                  </a:cubicBezTo>
                  <a:cubicBezTo>
                    <a:pt x="1798324" y="576327"/>
                    <a:pt x="1802895" y="577755"/>
                    <a:pt x="1807181" y="579184"/>
                  </a:cubicBezTo>
                  <a:cubicBezTo>
                    <a:pt x="1807752" y="579470"/>
                    <a:pt x="1808323" y="579470"/>
                    <a:pt x="1809180" y="579755"/>
                  </a:cubicBezTo>
                  <a:cubicBezTo>
                    <a:pt x="1813466" y="581184"/>
                    <a:pt x="1817751" y="582612"/>
                    <a:pt x="1821465" y="583755"/>
                  </a:cubicBezTo>
                  <a:cubicBezTo>
                    <a:pt x="1821751" y="583755"/>
                    <a:pt x="1822037" y="584041"/>
                    <a:pt x="1822322" y="584041"/>
                  </a:cubicBezTo>
                  <a:cubicBezTo>
                    <a:pt x="1822322" y="584041"/>
                    <a:pt x="1822608" y="584041"/>
                    <a:pt x="1822608" y="584041"/>
                  </a:cubicBezTo>
                  <a:cubicBezTo>
                    <a:pt x="1781183" y="550043"/>
                    <a:pt x="1710046" y="512904"/>
                    <a:pt x="1575771" y="452337"/>
                  </a:cubicBezTo>
                  <a:cubicBezTo>
                    <a:pt x="1318078" y="336346"/>
                    <a:pt x="1208944" y="312063"/>
                    <a:pt x="1186945" y="216642"/>
                  </a:cubicBezTo>
                  <a:cubicBezTo>
                    <a:pt x="1182660" y="197786"/>
                    <a:pt x="1177803" y="158361"/>
                    <a:pt x="1146663" y="133506"/>
                  </a:cubicBezTo>
                  <a:cubicBezTo>
                    <a:pt x="1095810" y="93223"/>
                    <a:pt x="1014102" y="122364"/>
                    <a:pt x="966677" y="136363"/>
                  </a:cubicBezTo>
                  <a:cubicBezTo>
                    <a:pt x="799262" y="185502"/>
                    <a:pt x="497287" y="212357"/>
                    <a:pt x="325586" y="90938"/>
                  </a:cubicBezTo>
                  <a:cubicBezTo>
                    <a:pt x="268162" y="50084"/>
                    <a:pt x="242165" y="4945"/>
                    <a:pt x="176741" y="374"/>
                  </a:cubicBezTo>
                  <a:cubicBezTo>
                    <a:pt x="107033" y="-4483"/>
                    <a:pt x="23325" y="38656"/>
                    <a:pt x="4470" y="91224"/>
                  </a:cubicBezTo>
                  <a:cubicBezTo>
                    <a:pt x="-1816" y="108365"/>
                    <a:pt x="-1244" y="128078"/>
                    <a:pt x="4755" y="149219"/>
                  </a:cubicBezTo>
                  <a:cubicBezTo>
                    <a:pt x="106176" y="121507"/>
                    <a:pt x="180170" y="98651"/>
                    <a:pt x="180170" y="98651"/>
                  </a:cubicBezTo>
                  <a:cubicBezTo>
                    <a:pt x="180170" y="98651"/>
                    <a:pt x="200739" y="103794"/>
                    <a:pt x="235022" y="112079"/>
                  </a:cubicBezTo>
                  <a:cubicBezTo>
                    <a:pt x="235022" y="112079"/>
                    <a:pt x="235022" y="112079"/>
                    <a:pt x="235022" y="112079"/>
                  </a:cubicBezTo>
                  <a:cubicBezTo>
                    <a:pt x="244736" y="114364"/>
                    <a:pt x="255306" y="116936"/>
                    <a:pt x="267020" y="119507"/>
                  </a:cubicBezTo>
                  <a:cubicBezTo>
                    <a:pt x="267591" y="119507"/>
                    <a:pt x="268162" y="119793"/>
                    <a:pt x="268734" y="119793"/>
                  </a:cubicBezTo>
                  <a:cubicBezTo>
                    <a:pt x="274162" y="120935"/>
                    <a:pt x="279876" y="122364"/>
                    <a:pt x="285875" y="123792"/>
                  </a:cubicBezTo>
                  <a:cubicBezTo>
                    <a:pt x="286732" y="124078"/>
                    <a:pt x="287589" y="124078"/>
                    <a:pt x="288732" y="124364"/>
                  </a:cubicBezTo>
                  <a:cubicBezTo>
                    <a:pt x="300731" y="127221"/>
                    <a:pt x="313587" y="130077"/>
                    <a:pt x="327015" y="132934"/>
                  </a:cubicBezTo>
                  <a:cubicBezTo>
                    <a:pt x="328158" y="133220"/>
                    <a:pt x="329300" y="133506"/>
                    <a:pt x="330443" y="133791"/>
                  </a:cubicBezTo>
                  <a:cubicBezTo>
                    <a:pt x="337014" y="135220"/>
                    <a:pt x="343585" y="136648"/>
                    <a:pt x="350442" y="138077"/>
                  </a:cubicBezTo>
                  <a:cubicBezTo>
                    <a:pt x="351584" y="138363"/>
                    <a:pt x="352727" y="138648"/>
                    <a:pt x="353870" y="138934"/>
                  </a:cubicBezTo>
                  <a:cubicBezTo>
                    <a:pt x="360441" y="140362"/>
                    <a:pt x="367297" y="141791"/>
                    <a:pt x="374154" y="143219"/>
                  </a:cubicBezTo>
                  <a:cubicBezTo>
                    <a:pt x="374725" y="143219"/>
                    <a:pt x="375297" y="143505"/>
                    <a:pt x="376154" y="143505"/>
                  </a:cubicBezTo>
                  <a:cubicBezTo>
                    <a:pt x="383296" y="144933"/>
                    <a:pt x="390438" y="146362"/>
                    <a:pt x="397581" y="148076"/>
                  </a:cubicBezTo>
                  <a:cubicBezTo>
                    <a:pt x="399295" y="148362"/>
                    <a:pt x="401295" y="148933"/>
                    <a:pt x="403009" y="149219"/>
                  </a:cubicBezTo>
                  <a:cubicBezTo>
                    <a:pt x="410151" y="150647"/>
                    <a:pt x="417579" y="152076"/>
                    <a:pt x="425007" y="153790"/>
                  </a:cubicBezTo>
                  <a:cubicBezTo>
                    <a:pt x="426150" y="154076"/>
                    <a:pt x="427578" y="154361"/>
                    <a:pt x="429007" y="154647"/>
                  </a:cubicBezTo>
                  <a:cubicBezTo>
                    <a:pt x="435863" y="156075"/>
                    <a:pt x="443005" y="157504"/>
                    <a:pt x="450148" y="158932"/>
                  </a:cubicBezTo>
                  <a:cubicBezTo>
                    <a:pt x="451290" y="159218"/>
                    <a:pt x="452433" y="159504"/>
                    <a:pt x="453862" y="159504"/>
                  </a:cubicBezTo>
                  <a:cubicBezTo>
                    <a:pt x="461575" y="160932"/>
                    <a:pt x="469003" y="162361"/>
                    <a:pt x="476717" y="163789"/>
                  </a:cubicBezTo>
                  <a:cubicBezTo>
                    <a:pt x="478717" y="164075"/>
                    <a:pt x="480717" y="164646"/>
                    <a:pt x="482716" y="164932"/>
                  </a:cubicBezTo>
                  <a:cubicBezTo>
                    <a:pt x="490430" y="166360"/>
                    <a:pt x="498144" y="167789"/>
                    <a:pt x="506143" y="169217"/>
                  </a:cubicBezTo>
                  <a:cubicBezTo>
                    <a:pt x="507572" y="169503"/>
                    <a:pt x="508714" y="169789"/>
                    <a:pt x="510143" y="170074"/>
                  </a:cubicBezTo>
                  <a:cubicBezTo>
                    <a:pt x="517285" y="171503"/>
                    <a:pt x="524427" y="172645"/>
                    <a:pt x="531570" y="173788"/>
                  </a:cubicBezTo>
                  <a:cubicBezTo>
                    <a:pt x="533284" y="174074"/>
                    <a:pt x="534998" y="174360"/>
                    <a:pt x="536712" y="174645"/>
                  </a:cubicBezTo>
                  <a:cubicBezTo>
                    <a:pt x="544426" y="176074"/>
                    <a:pt x="552425" y="177502"/>
                    <a:pt x="560139" y="178645"/>
                  </a:cubicBezTo>
                  <a:cubicBezTo>
                    <a:pt x="562139" y="178931"/>
                    <a:pt x="564424" y="179216"/>
                    <a:pt x="566424" y="179788"/>
                  </a:cubicBezTo>
                  <a:cubicBezTo>
                    <a:pt x="574423" y="181216"/>
                    <a:pt x="582423" y="182359"/>
                    <a:pt x="590422" y="183787"/>
                  </a:cubicBezTo>
                  <a:cubicBezTo>
                    <a:pt x="591565" y="184073"/>
                    <a:pt x="592708" y="184073"/>
                    <a:pt x="593850" y="184359"/>
                  </a:cubicBezTo>
                  <a:cubicBezTo>
                    <a:pt x="601278" y="185502"/>
                    <a:pt x="608421" y="186644"/>
                    <a:pt x="615849" y="187787"/>
                  </a:cubicBezTo>
                  <a:cubicBezTo>
                    <a:pt x="617848" y="188073"/>
                    <a:pt x="619848" y="188358"/>
                    <a:pt x="621848" y="188644"/>
                  </a:cubicBezTo>
                  <a:cubicBezTo>
                    <a:pt x="629847" y="189787"/>
                    <a:pt x="637561" y="190930"/>
                    <a:pt x="645561" y="192072"/>
                  </a:cubicBezTo>
                  <a:cubicBezTo>
                    <a:pt x="647560" y="192358"/>
                    <a:pt x="649560" y="192644"/>
                    <a:pt x="651560" y="192930"/>
                  </a:cubicBezTo>
                  <a:cubicBezTo>
                    <a:pt x="659274" y="194072"/>
                    <a:pt x="666987" y="195215"/>
                    <a:pt x="674701" y="196072"/>
                  </a:cubicBezTo>
                  <a:cubicBezTo>
                    <a:pt x="675558" y="196072"/>
                    <a:pt x="676129" y="196358"/>
                    <a:pt x="676987" y="196358"/>
                  </a:cubicBezTo>
                  <a:cubicBezTo>
                    <a:pt x="684986" y="197501"/>
                    <a:pt x="692699" y="198358"/>
                    <a:pt x="700413" y="199215"/>
                  </a:cubicBezTo>
                  <a:cubicBezTo>
                    <a:pt x="702413" y="199500"/>
                    <a:pt x="704127" y="199786"/>
                    <a:pt x="706127" y="199786"/>
                  </a:cubicBezTo>
                  <a:cubicBezTo>
                    <a:pt x="713841" y="200643"/>
                    <a:pt x="721554" y="201500"/>
                    <a:pt x="729268" y="202357"/>
                  </a:cubicBezTo>
                  <a:cubicBezTo>
                    <a:pt x="730982" y="202643"/>
                    <a:pt x="732696" y="202643"/>
                    <a:pt x="734411" y="202929"/>
                  </a:cubicBezTo>
                  <a:cubicBezTo>
                    <a:pt x="741553" y="203786"/>
                    <a:pt x="748695" y="204357"/>
                    <a:pt x="755837" y="204929"/>
                  </a:cubicBezTo>
                  <a:cubicBezTo>
                    <a:pt x="756694" y="204929"/>
                    <a:pt x="757551" y="205214"/>
                    <a:pt x="758694" y="205214"/>
                  </a:cubicBezTo>
                  <a:cubicBezTo>
                    <a:pt x="766408" y="205786"/>
                    <a:pt x="773836" y="206643"/>
                    <a:pt x="781264" y="207214"/>
                  </a:cubicBezTo>
                  <a:cubicBezTo>
                    <a:pt x="782978" y="207214"/>
                    <a:pt x="784978" y="207500"/>
                    <a:pt x="786692" y="207500"/>
                  </a:cubicBezTo>
                  <a:cubicBezTo>
                    <a:pt x="794120" y="208071"/>
                    <a:pt x="801262" y="208642"/>
                    <a:pt x="808404" y="208928"/>
                  </a:cubicBezTo>
                  <a:cubicBezTo>
                    <a:pt x="809833" y="208928"/>
                    <a:pt x="810976" y="208928"/>
                    <a:pt x="812404" y="209214"/>
                  </a:cubicBezTo>
                  <a:cubicBezTo>
                    <a:pt x="818975" y="209500"/>
                    <a:pt x="825546" y="209785"/>
                    <a:pt x="832117" y="210071"/>
                  </a:cubicBezTo>
                  <a:cubicBezTo>
                    <a:pt x="833260" y="210071"/>
                    <a:pt x="834402" y="210071"/>
                    <a:pt x="835259" y="210071"/>
                  </a:cubicBezTo>
                  <a:cubicBezTo>
                    <a:pt x="842116" y="210357"/>
                    <a:pt x="848973" y="210357"/>
                    <a:pt x="855543" y="210642"/>
                  </a:cubicBezTo>
                  <a:cubicBezTo>
                    <a:pt x="856972" y="210642"/>
                    <a:pt x="858686" y="210642"/>
                    <a:pt x="860114" y="210642"/>
                  </a:cubicBezTo>
                  <a:cubicBezTo>
                    <a:pt x="866685" y="210642"/>
                    <a:pt x="873256" y="210642"/>
                    <a:pt x="879827" y="210642"/>
                  </a:cubicBezTo>
                  <a:cubicBezTo>
                    <a:pt x="880684" y="210642"/>
                    <a:pt x="881541" y="210642"/>
                    <a:pt x="882399" y="210642"/>
                  </a:cubicBezTo>
                  <a:cubicBezTo>
                    <a:pt x="888398" y="210642"/>
                    <a:pt x="894112" y="210357"/>
                    <a:pt x="899825" y="210071"/>
                  </a:cubicBezTo>
                  <a:cubicBezTo>
                    <a:pt x="900968" y="210071"/>
                    <a:pt x="902111" y="210071"/>
                    <a:pt x="902968" y="209785"/>
                  </a:cubicBezTo>
                  <a:cubicBezTo>
                    <a:pt x="908968" y="209500"/>
                    <a:pt x="914682" y="208928"/>
                    <a:pt x="920110" y="208357"/>
                  </a:cubicBezTo>
                  <a:cubicBezTo>
                    <a:pt x="921252" y="208357"/>
                    <a:pt x="922395" y="208071"/>
                    <a:pt x="923824" y="208071"/>
                  </a:cubicBezTo>
                  <a:cubicBezTo>
                    <a:pt x="929537" y="207500"/>
                    <a:pt x="934966" y="206928"/>
                    <a:pt x="940108" y="206071"/>
                  </a:cubicBezTo>
                  <a:cubicBezTo>
                    <a:pt x="940394" y="206071"/>
                    <a:pt x="940965" y="206071"/>
                    <a:pt x="941251" y="205786"/>
                  </a:cubicBezTo>
                  <a:cubicBezTo>
                    <a:pt x="946108" y="204929"/>
                    <a:pt x="950964" y="204071"/>
                    <a:pt x="955535" y="203214"/>
                  </a:cubicBezTo>
                  <a:cubicBezTo>
                    <a:pt x="956392" y="202929"/>
                    <a:pt x="957249" y="202929"/>
                    <a:pt x="958392" y="202643"/>
                  </a:cubicBezTo>
                  <a:cubicBezTo>
                    <a:pt x="962963" y="201500"/>
                    <a:pt x="967534" y="200643"/>
                    <a:pt x="971534" y="199215"/>
                  </a:cubicBezTo>
                  <a:cubicBezTo>
                    <a:pt x="972391" y="198929"/>
                    <a:pt x="973248" y="198643"/>
                    <a:pt x="974105" y="198358"/>
                  </a:cubicBezTo>
                  <a:cubicBezTo>
                    <a:pt x="978391" y="196929"/>
                    <a:pt x="982390" y="195786"/>
                    <a:pt x="986390" y="194072"/>
                  </a:cubicBezTo>
                  <a:cubicBezTo>
                    <a:pt x="1150091" y="126649"/>
                    <a:pt x="1138949" y="196072"/>
                    <a:pt x="1138949" y="196072"/>
                  </a:cubicBezTo>
                  <a:cubicBezTo>
                    <a:pt x="1142949" y="202072"/>
                    <a:pt x="1147520" y="208071"/>
                    <a:pt x="1152091" y="214356"/>
                  </a:cubicBezTo>
                  <a:cubicBezTo>
                    <a:pt x="1152662" y="214928"/>
                    <a:pt x="1153234" y="215785"/>
                    <a:pt x="1153805" y="216356"/>
                  </a:cubicBezTo>
                  <a:cubicBezTo>
                    <a:pt x="1158090" y="222070"/>
                    <a:pt x="1162947" y="227784"/>
                    <a:pt x="1167804" y="233212"/>
                  </a:cubicBezTo>
                  <a:cubicBezTo>
                    <a:pt x="1168661" y="234069"/>
                    <a:pt x="1169518" y="235212"/>
                    <a:pt x="1170375" y="236069"/>
                  </a:cubicBezTo>
                  <a:cubicBezTo>
                    <a:pt x="1175232" y="241497"/>
                    <a:pt x="1180374" y="246925"/>
                    <a:pt x="1185517" y="252353"/>
                  </a:cubicBezTo>
                  <a:cubicBezTo>
                    <a:pt x="1186374" y="253210"/>
                    <a:pt x="1187517" y="254353"/>
                    <a:pt x="1188374" y="255210"/>
                  </a:cubicBezTo>
                  <a:cubicBezTo>
                    <a:pt x="1193802" y="260638"/>
                    <a:pt x="1199230" y="266066"/>
                    <a:pt x="1205229" y="271495"/>
                  </a:cubicBezTo>
                  <a:cubicBezTo>
                    <a:pt x="1206086" y="272352"/>
                    <a:pt x="1206943" y="272923"/>
                    <a:pt x="1207801" y="273780"/>
                  </a:cubicBezTo>
                  <a:cubicBezTo>
                    <a:pt x="1213800" y="279208"/>
                    <a:pt x="1220085" y="284922"/>
                    <a:pt x="1226656" y="290350"/>
                  </a:cubicBezTo>
                  <a:cubicBezTo>
                    <a:pt x="1226942" y="290636"/>
                    <a:pt x="1226942" y="290636"/>
                    <a:pt x="1227228" y="290922"/>
                  </a:cubicBezTo>
                  <a:cubicBezTo>
                    <a:pt x="1233513" y="296350"/>
                    <a:pt x="1240370" y="301778"/>
                    <a:pt x="1246940" y="306920"/>
                  </a:cubicBezTo>
                  <a:cubicBezTo>
                    <a:pt x="1247797" y="307492"/>
                    <a:pt x="1248655" y="308063"/>
                    <a:pt x="1249226" y="308920"/>
                  </a:cubicBezTo>
                  <a:cubicBezTo>
                    <a:pt x="1255797" y="314063"/>
                    <a:pt x="1262653" y="319205"/>
                    <a:pt x="1269510" y="324062"/>
                  </a:cubicBezTo>
                  <a:cubicBezTo>
                    <a:pt x="1270653" y="324919"/>
                    <a:pt x="1272081" y="325776"/>
                    <a:pt x="1273224" y="326919"/>
                  </a:cubicBezTo>
                  <a:cubicBezTo>
                    <a:pt x="1280081" y="331775"/>
                    <a:pt x="1286937" y="336632"/>
                    <a:pt x="1293794" y="341489"/>
                  </a:cubicBezTo>
                  <a:cubicBezTo>
                    <a:pt x="1295222" y="342346"/>
                    <a:pt x="1296651" y="343203"/>
                    <a:pt x="1297793" y="344346"/>
                  </a:cubicBezTo>
                  <a:cubicBezTo>
                    <a:pt x="1304936" y="349203"/>
                    <a:pt x="1312078" y="353774"/>
                    <a:pt x="1319220" y="358630"/>
                  </a:cubicBezTo>
                  <a:cubicBezTo>
                    <a:pt x="1320363" y="359487"/>
                    <a:pt x="1321791" y="360059"/>
                    <a:pt x="1322934" y="360916"/>
                  </a:cubicBezTo>
                  <a:cubicBezTo>
                    <a:pt x="1330362" y="365773"/>
                    <a:pt x="1338076" y="370629"/>
                    <a:pt x="1345789" y="375200"/>
                  </a:cubicBezTo>
                  <a:cubicBezTo>
                    <a:pt x="1346361" y="375486"/>
                    <a:pt x="1346932" y="375772"/>
                    <a:pt x="1347504" y="376343"/>
                  </a:cubicBezTo>
                  <a:cubicBezTo>
                    <a:pt x="1355217" y="380914"/>
                    <a:pt x="1362645" y="385485"/>
                    <a:pt x="1370359" y="390056"/>
                  </a:cubicBezTo>
                  <a:cubicBezTo>
                    <a:pt x="1371502" y="390628"/>
                    <a:pt x="1372359" y="391199"/>
                    <a:pt x="1373501" y="391771"/>
                  </a:cubicBezTo>
                  <a:cubicBezTo>
                    <a:pt x="1381215" y="396342"/>
                    <a:pt x="1388929" y="400627"/>
                    <a:pt x="1396928" y="404912"/>
                  </a:cubicBezTo>
                  <a:cubicBezTo>
                    <a:pt x="1398357" y="405769"/>
                    <a:pt x="1400071" y="406626"/>
                    <a:pt x="1401499" y="407484"/>
                  </a:cubicBezTo>
                  <a:cubicBezTo>
                    <a:pt x="1409213" y="411769"/>
                    <a:pt x="1416927" y="415769"/>
                    <a:pt x="1424640" y="419768"/>
                  </a:cubicBezTo>
                  <a:cubicBezTo>
                    <a:pt x="1426354" y="420625"/>
                    <a:pt x="1428069" y="421482"/>
                    <a:pt x="1429497" y="422340"/>
                  </a:cubicBezTo>
                  <a:cubicBezTo>
                    <a:pt x="1437211" y="426339"/>
                    <a:pt x="1444924" y="430339"/>
                    <a:pt x="1452638" y="434339"/>
                  </a:cubicBezTo>
                  <a:cubicBezTo>
                    <a:pt x="1454066" y="435196"/>
                    <a:pt x="1455781" y="435767"/>
                    <a:pt x="1457209" y="436624"/>
                  </a:cubicBezTo>
                  <a:cubicBezTo>
                    <a:pt x="1465208" y="440624"/>
                    <a:pt x="1473208" y="444623"/>
                    <a:pt x="1481207" y="448623"/>
                  </a:cubicBezTo>
                  <a:cubicBezTo>
                    <a:pt x="1482064" y="449194"/>
                    <a:pt x="1482921" y="449480"/>
                    <a:pt x="1484064" y="450052"/>
                  </a:cubicBezTo>
                  <a:cubicBezTo>
                    <a:pt x="1491778" y="453766"/>
                    <a:pt x="1499777" y="457480"/>
                    <a:pt x="1507491" y="461193"/>
                  </a:cubicBezTo>
                  <a:cubicBezTo>
                    <a:pt x="1508633" y="461765"/>
                    <a:pt x="1509776" y="462336"/>
                    <a:pt x="1510919" y="462622"/>
                  </a:cubicBezTo>
                  <a:cubicBezTo>
                    <a:pt x="1518918" y="466336"/>
                    <a:pt x="1526632" y="469764"/>
                    <a:pt x="1534631" y="473478"/>
                  </a:cubicBezTo>
                  <a:cubicBezTo>
                    <a:pt x="1536346" y="474335"/>
                    <a:pt x="1537774" y="474907"/>
                    <a:pt x="1539488" y="475764"/>
                  </a:cubicBezTo>
                  <a:cubicBezTo>
                    <a:pt x="1547202" y="479192"/>
                    <a:pt x="1554630" y="482620"/>
                    <a:pt x="1562343" y="485763"/>
                  </a:cubicBezTo>
                  <a:cubicBezTo>
                    <a:pt x="1564057" y="486620"/>
                    <a:pt x="1565772" y="487191"/>
                    <a:pt x="1567486" y="488048"/>
                  </a:cubicBezTo>
                  <a:cubicBezTo>
                    <a:pt x="1574914" y="491191"/>
                    <a:pt x="1582342" y="494619"/>
                    <a:pt x="1589770" y="497762"/>
                  </a:cubicBezTo>
                  <a:cubicBezTo>
                    <a:pt x="1591484" y="498333"/>
                    <a:pt x="1592912" y="499190"/>
                    <a:pt x="1594627" y="499762"/>
                  </a:cubicBezTo>
                  <a:cubicBezTo>
                    <a:pt x="1602054" y="502904"/>
                    <a:pt x="1609768" y="506047"/>
                    <a:pt x="1617196" y="509190"/>
                  </a:cubicBezTo>
                  <a:cubicBezTo>
                    <a:pt x="1616910" y="508904"/>
                    <a:pt x="1618053" y="509475"/>
                    <a:pt x="1618910" y="509761"/>
                  </a:cubicBezTo>
                  <a:close/>
                </a:path>
              </a:pathLst>
            </a:custGeom>
            <a:solidFill>
              <a:srgbClr val="2A3E33">
                <a:alpha val="94000"/>
              </a:srgbClr>
            </a:solidFill>
            <a:ln w="28507"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6519B9A1-BDF8-4B5E-BC2B-4FFF51709B5F}"/>
                </a:ext>
              </a:extLst>
            </p:cNvPr>
            <p:cNvSpPr/>
            <p:nvPr/>
          </p:nvSpPr>
          <p:spPr>
            <a:xfrm>
              <a:off x="7230262" y="3534411"/>
              <a:ext cx="1249613" cy="709946"/>
            </a:xfrm>
            <a:custGeom>
              <a:avLst/>
              <a:gdLst>
                <a:gd name="connsiteX0" fmla="*/ 1249613 w 1249613"/>
                <a:gd name="connsiteY0" fmla="*/ 376259 h 709946"/>
                <a:gd name="connsiteX1" fmla="*/ 1133051 w 1249613"/>
                <a:gd name="connsiteY1" fmla="*/ 458538 h 709946"/>
                <a:gd name="connsiteX2" fmla="*/ 1124766 w 1249613"/>
                <a:gd name="connsiteY2" fmla="*/ 435112 h 709946"/>
                <a:gd name="connsiteX3" fmla="*/ 750796 w 1249613"/>
                <a:gd name="connsiteY3" fmla="*/ 424827 h 709946"/>
                <a:gd name="connsiteX4" fmla="*/ 695944 w 1249613"/>
                <a:gd name="connsiteY4" fmla="*/ 122851 h 709946"/>
                <a:gd name="connsiteX5" fmla="*/ 615379 w 1249613"/>
                <a:gd name="connsiteY5" fmla="*/ 336834 h 709946"/>
                <a:gd name="connsiteX6" fmla="*/ 704229 w 1249613"/>
                <a:gd name="connsiteY6" fmla="*/ 532247 h 709946"/>
                <a:gd name="connsiteX7" fmla="*/ 796793 w 1249613"/>
                <a:gd name="connsiteY7" fmla="*/ 547103 h 709946"/>
                <a:gd name="connsiteX8" fmla="*/ 865644 w 1249613"/>
                <a:gd name="connsiteY8" fmla="*/ 546817 h 709946"/>
                <a:gd name="connsiteX9" fmla="*/ 825933 w 1249613"/>
                <a:gd name="connsiteY9" fmla="*/ 581386 h 709946"/>
                <a:gd name="connsiteX10" fmla="*/ 803935 w 1249613"/>
                <a:gd name="connsiteY10" fmla="*/ 584528 h 709946"/>
                <a:gd name="connsiteX11" fmla="*/ 555669 w 1249613"/>
                <a:gd name="connsiteY11" fmla="*/ 533389 h 709946"/>
                <a:gd name="connsiteX12" fmla="*/ 564526 w 1249613"/>
                <a:gd name="connsiteY12" fmla="*/ 274839 h 709946"/>
                <a:gd name="connsiteX13" fmla="*/ 575953 w 1249613"/>
                <a:gd name="connsiteY13" fmla="*/ 210273 h 709946"/>
                <a:gd name="connsiteX14" fmla="*/ 607094 w 1249613"/>
                <a:gd name="connsiteY14" fmla="*/ 99139 h 709946"/>
                <a:gd name="connsiteX15" fmla="*/ 589666 w 1249613"/>
                <a:gd name="connsiteY15" fmla="*/ 23716 h 709946"/>
                <a:gd name="connsiteX16" fmla="*/ 591666 w 1249613"/>
                <a:gd name="connsiteY16" fmla="*/ 108281 h 709946"/>
                <a:gd name="connsiteX17" fmla="*/ 565954 w 1249613"/>
                <a:gd name="connsiteY17" fmla="*/ 159991 h 709946"/>
                <a:gd name="connsiteX18" fmla="*/ 560240 w 1249613"/>
                <a:gd name="connsiteY18" fmla="*/ 123423 h 709946"/>
                <a:gd name="connsiteX19" fmla="*/ 529671 w 1249613"/>
                <a:gd name="connsiteY19" fmla="*/ 4 h 709946"/>
                <a:gd name="connsiteX20" fmla="*/ 532814 w 1249613"/>
                <a:gd name="connsiteY20" fmla="*/ 248841 h 709946"/>
                <a:gd name="connsiteX21" fmla="*/ 464248 w 1249613"/>
                <a:gd name="connsiteY21" fmla="*/ 570244 h 709946"/>
                <a:gd name="connsiteX22" fmla="*/ 0 w 1249613"/>
                <a:gd name="connsiteY22" fmla="*/ 595670 h 709946"/>
                <a:gd name="connsiteX23" fmla="*/ 247980 w 1249613"/>
                <a:gd name="connsiteY23" fmla="*/ 630524 h 709946"/>
                <a:gd name="connsiteX24" fmla="*/ 464534 w 1249613"/>
                <a:gd name="connsiteY24" fmla="*/ 639095 h 709946"/>
                <a:gd name="connsiteX25" fmla="*/ 695372 w 1249613"/>
                <a:gd name="connsiteY25" fmla="*/ 607383 h 709946"/>
                <a:gd name="connsiteX26" fmla="*/ 815934 w 1249613"/>
                <a:gd name="connsiteY26" fmla="*/ 709947 h 709946"/>
                <a:gd name="connsiteX27" fmla="*/ 1135908 w 1249613"/>
                <a:gd name="connsiteY27" fmla="*/ 626239 h 709946"/>
                <a:gd name="connsiteX28" fmla="*/ 1249613 w 1249613"/>
                <a:gd name="connsiteY28" fmla="*/ 376259 h 70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49613" h="709946">
                  <a:moveTo>
                    <a:pt x="1249613" y="376259"/>
                  </a:moveTo>
                  <a:cubicBezTo>
                    <a:pt x="1210188" y="403400"/>
                    <a:pt x="1172762" y="431969"/>
                    <a:pt x="1133051" y="458538"/>
                  </a:cubicBezTo>
                  <a:cubicBezTo>
                    <a:pt x="1132194" y="449682"/>
                    <a:pt x="1129623" y="441683"/>
                    <a:pt x="1124766" y="435112"/>
                  </a:cubicBezTo>
                  <a:cubicBezTo>
                    <a:pt x="1075056" y="364832"/>
                    <a:pt x="856788" y="514534"/>
                    <a:pt x="750796" y="424827"/>
                  </a:cubicBezTo>
                  <a:cubicBezTo>
                    <a:pt x="654518" y="343405"/>
                    <a:pt x="729941" y="129994"/>
                    <a:pt x="695944" y="122851"/>
                  </a:cubicBezTo>
                  <a:cubicBezTo>
                    <a:pt x="671374" y="117709"/>
                    <a:pt x="611950" y="223700"/>
                    <a:pt x="615379" y="336834"/>
                  </a:cubicBezTo>
                  <a:cubicBezTo>
                    <a:pt x="615664" y="345690"/>
                    <a:pt x="621664" y="497107"/>
                    <a:pt x="704229" y="532247"/>
                  </a:cubicBezTo>
                  <a:cubicBezTo>
                    <a:pt x="726798" y="541674"/>
                    <a:pt x="765081" y="547103"/>
                    <a:pt x="796793" y="547103"/>
                  </a:cubicBezTo>
                  <a:cubicBezTo>
                    <a:pt x="836504" y="547103"/>
                    <a:pt x="862216" y="539103"/>
                    <a:pt x="865644" y="546817"/>
                  </a:cubicBezTo>
                  <a:cubicBezTo>
                    <a:pt x="869072" y="554531"/>
                    <a:pt x="845646" y="567387"/>
                    <a:pt x="825933" y="581386"/>
                  </a:cubicBezTo>
                  <a:cubicBezTo>
                    <a:pt x="818791" y="582528"/>
                    <a:pt x="811363" y="583385"/>
                    <a:pt x="803935" y="584528"/>
                  </a:cubicBezTo>
                  <a:cubicBezTo>
                    <a:pt x="752225" y="590528"/>
                    <a:pt x="601094" y="607098"/>
                    <a:pt x="555669" y="533389"/>
                  </a:cubicBezTo>
                  <a:cubicBezTo>
                    <a:pt x="532814" y="496535"/>
                    <a:pt x="543385" y="422541"/>
                    <a:pt x="564526" y="274839"/>
                  </a:cubicBezTo>
                  <a:cubicBezTo>
                    <a:pt x="568811" y="245698"/>
                    <a:pt x="570811" y="230557"/>
                    <a:pt x="575953" y="210273"/>
                  </a:cubicBezTo>
                  <a:cubicBezTo>
                    <a:pt x="590524" y="151135"/>
                    <a:pt x="605665" y="138279"/>
                    <a:pt x="607094" y="99139"/>
                  </a:cubicBezTo>
                  <a:cubicBezTo>
                    <a:pt x="608522" y="55714"/>
                    <a:pt x="591381" y="23431"/>
                    <a:pt x="589666" y="23716"/>
                  </a:cubicBezTo>
                  <a:cubicBezTo>
                    <a:pt x="587952" y="24002"/>
                    <a:pt x="601951" y="61999"/>
                    <a:pt x="591666" y="108281"/>
                  </a:cubicBezTo>
                  <a:cubicBezTo>
                    <a:pt x="585953" y="134279"/>
                    <a:pt x="572811" y="161420"/>
                    <a:pt x="565954" y="159991"/>
                  </a:cubicBezTo>
                  <a:cubicBezTo>
                    <a:pt x="560812" y="158848"/>
                    <a:pt x="561383" y="140850"/>
                    <a:pt x="560240" y="123423"/>
                  </a:cubicBezTo>
                  <a:cubicBezTo>
                    <a:pt x="557098" y="58285"/>
                    <a:pt x="535385" y="-567"/>
                    <a:pt x="529671" y="4"/>
                  </a:cubicBezTo>
                  <a:cubicBezTo>
                    <a:pt x="521958" y="861"/>
                    <a:pt x="541670" y="112566"/>
                    <a:pt x="532814" y="248841"/>
                  </a:cubicBezTo>
                  <a:cubicBezTo>
                    <a:pt x="520815" y="429112"/>
                    <a:pt x="514815" y="519391"/>
                    <a:pt x="464248" y="570244"/>
                  </a:cubicBezTo>
                  <a:cubicBezTo>
                    <a:pt x="385112" y="649951"/>
                    <a:pt x="273406" y="591956"/>
                    <a:pt x="0" y="595670"/>
                  </a:cubicBezTo>
                  <a:cubicBezTo>
                    <a:pt x="48853" y="609669"/>
                    <a:pt x="129418" y="618240"/>
                    <a:pt x="247980" y="630524"/>
                  </a:cubicBezTo>
                  <a:cubicBezTo>
                    <a:pt x="331116" y="639381"/>
                    <a:pt x="386826" y="645095"/>
                    <a:pt x="464534" y="639095"/>
                  </a:cubicBezTo>
                  <a:cubicBezTo>
                    <a:pt x="607665" y="627668"/>
                    <a:pt x="628806" y="591099"/>
                    <a:pt x="695372" y="607383"/>
                  </a:cubicBezTo>
                  <a:cubicBezTo>
                    <a:pt x="757939" y="622811"/>
                    <a:pt x="789936" y="667379"/>
                    <a:pt x="815934" y="709947"/>
                  </a:cubicBezTo>
                  <a:cubicBezTo>
                    <a:pt x="939924" y="682235"/>
                    <a:pt x="1064200" y="647380"/>
                    <a:pt x="1135908" y="626239"/>
                  </a:cubicBezTo>
                  <a:cubicBezTo>
                    <a:pt x="1187047" y="554245"/>
                    <a:pt x="1230472" y="465966"/>
                    <a:pt x="1249613" y="376259"/>
                  </a:cubicBezTo>
                  <a:close/>
                </a:path>
              </a:pathLst>
            </a:custGeom>
            <a:solidFill>
              <a:srgbClr val="2A3E33">
                <a:alpha val="94000"/>
              </a:srgbClr>
            </a:solidFill>
            <a:ln w="28507"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DE678579-3671-43E1-9542-517679D1346B}"/>
                </a:ext>
              </a:extLst>
            </p:cNvPr>
            <p:cNvSpPr/>
            <p:nvPr/>
          </p:nvSpPr>
          <p:spPr>
            <a:xfrm>
              <a:off x="7868435" y="3604712"/>
              <a:ext cx="644382" cy="731026"/>
            </a:xfrm>
            <a:custGeom>
              <a:avLst/>
              <a:gdLst>
                <a:gd name="connsiteX0" fmla="*/ 58628 w 644382"/>
                <a:gd name="connsiteY0" fmla="*/ 268 h 731026"/>
                <a:gd name="connsiteX1" fmla="*/ 116909 w 644382"/>
                <a:gd name="connsiteY1" fmla="*/ 115116 h 731026"/>
                <a:gd name="connsiteX2" fmla="*/ 236327 w 644382"/>
                <a:gd name="connsiteY2" fmla="*/ 269675 h 731026"/>
                <a:gd name="connsiteX3" fmla="*/ 644009 w 644382"/>
                <a:gd name="connsiteY3" fmla="*/ 359954 h 731026"/>
                <a:gd name="connsiteX4" fmla="*/ 297465 w 644382"/>
                <a:gd name="connsiteY4" fmla="*/ 692498 h 731026"/>
                <a:gd name="connsiteX5" fmla="*/ 238613 w 644382"/>
                <a:gd name="connsiteY5" fmla="*/ 695641 h 731026"/>
                <a:gd name="connsiteX6" fmla="*/ 41486 w 644382"/>
                <a:gd name="connsiteY6" fmla="*/ 667071 h 731026"/>
                <a:gd name="connsiteX7" fmla="*/ 237756 w 644382"/>
                <a:gd name="connsiteY7" fmla="*/ 626503 h 731026"/>
                <a:gd name="connsiteX8" fmla="*/ 312893 w 644382"/>
                <a:gd name="connsiteY8" fmla="*/ 481944 h 731026"/>
                <a:gd name="connsiteX9" fmla="*/ 407171 w 644382"/>
                <a:gd name="connsiteY9" fmla="*/ 401664 h 731026"/>
                <a:gd name="connsiteX10" fmla="*/ 111195 w 644382"/>
                <a:gd name="connsiteY10" fmla="*/ 443090 h 731026"/>
                <a:gd name="connsiteX11" fmla="*/ 14060 w 644382"/>
                <a:gd name="connsiteY11" fmla="*/ 130258 h 731026"/>
                <a:gd name="connsiteX12" fmla="*/ 58628 w 644382"/>
                <a:gd name="connsiteY12" fmla="*/ 268 h 73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382" h="731026">
                  <a:moveTo>
                    <a:pt x="58628" y="268"/>
                  </a:moveTo>
                  <a:cubicBezTo>
                    <a:pt x="58628" y="268"/>
                    <a:pt x="87482" y="-11159"/>
                    <a:pt x="116909" y="115116"/>
                  </a:cubicBezTo>
                  <a:cubicBezTo>
                    <a:pt x="146335" y="241392"/>
                    <a:pt x="154334" y="267104"/>
                    <a:pt x="236327" y="269675"/>
                  </a:cubicBezTo>
                  <a:cubicBezTo>
                    <a:pt x="318321" y="271961"/>
                    <a:pt x="638866" y="261961"/>
                    <a:pt x="644009" y="359954"/>
                  </a:cubicBezTo>
                  <a:cubicBezTo>
                    <a:pt x="649151" y="457946"/>
                    <a:pt x="604583" y="548795"/>
                    <a:pt x="297465" y="692498"/>
                  </a:cubicBezTo>
                  <a:cubicBezTo>
                    <a:pt x="297465" y="692498"/>
                    <a:pt x="264325" y="684499"/>
                    <a:pt x="238613" y="695641"/>
                  </a:cubicBezTo>
                  <a:cubicBezTo>
                    <a:pt x="212901" y="706783"/>
                    <a:pt x="140050" y="784205"/>
                    <a:pt x="41486" y="667071"/>
                  </a:cubicBezTo>
                  <a:lnTo>
                    <a:pt x="237756" y="626503"/>
                  </a:lnTo>
                  <a:cubicBezTo>
                    <a:pt x="237756" y="626503"/>
                    <a:pt x="217186" y="532797"/>
                    <a:pt x="312893" y="481944"/>
                  </a:cubicBezTo>
                  <a:cubicBezTo>
                    <a:pt x="408599" y="431091"/>
                    <a:pt x="407171" y="401664"/>
                    <a:pt x="407171" y="401664"/>
                  </a:cubicBezTo>
                  <a:cubicBezTo>
                    <a:pt x="407171" y="401664"/>
                    <a:pt x="276610" y="477087"/>
                    <a:pt x="111195" y="443090"/>
                  </a:cubicBezTo>
                  <a:cubicBezTo>
                    <a:pt x="-54506" y="409092"/>
                    <a:pt x="14060" y="130258"/>
                    <a:pt x="14060" y="130258"/>
                  </a:cubicBezTo>
                  <a:cubicBezTo>
                    <a:pt x="14060" y="130258"/>
                    <a:pt x="32058" y="60549"/>
                    <a:pt x="58628" y="268"/>
                  </a:cubicBezTo>
                  <a:close/>
                </a:path>
              </a:pathLst>
            </a:custGeom>
            <a:solidFill>
              <a:srgbClr val="73D927"/>
            </a:solidFill>
            <a:ln w="28507"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D0A4B456-B211-49F8-BC4A-EE6F3B2D9436}"/>
                </a:ext>
              </a:extLst>
            </p:cNvPr>
            <p:cNvSpPr/>
            <p:nvPr/>
          </p:nvSpPr>
          <p:spPr>
            <a:xfrm>
              <a:off x="9461435" y="3605432"/>
              <a:ext cx="447125" cy="1058937"/>
            </a:xfrm>
            <a:custGeom>
              <a:avLst/>
              <a:gdLst>
                <a:gd name="connsiteX0" fmla="*/ 428041 w 447125"/>
                <a:gd name="connsiteY0" fmla="*/ 199818 h 1058937"/>
                <a:gd name="connsiteX1" fmla="*/ 438611 w 447125"/>
                <a:gd name="connsiteY1" fmla="*/ 520364 h 1058937"/>
                <a:gd name="connsiteX2" fmla="*/ 409471 w 447125"/>
                <a:gd name="connsiteY2" fmla="*/ 656353 h 1058937"/>
                <a:gd name="connsiteX3" fmla="*/ 365760 w 447125"/>
                <a:gd name="connsiteY3" fmla="*/ 791485 h 1058937"/>
                <a:gd name="connsiteX4" fmla="*/ 301479 w 447125"/>
                <a:gd name="connsiteY4" fmla="*/ 876621 h 1058937"/>
                <a:gd name="connsiteX5" fmla="*/ 244627 w 447125"/>
                <a:gd name="connsiteY5" fmla="*/ 966899 h 1058937"/>
                <a:gd name="connsiteX6" fmla="*/ 222343 w 447125"/>
                <a:gd name="connsiteY6" fmla="*/ 917760 h 1058937"/>
                <a:gd name="connsiteX7" fmla="*/ 168633 w 447125"/>
                <a:gd name="connsiteY7" fmla="*/ 1017752 h 1058937"/>
                <a:gd name="connsiteX8" fmla="*/ 225200 w 447125"/>
                <a:gd name="connsiteY8" fmla="*/ 1040607 h 1058937"/>
                <a:gd name="connsiteX9" fmla="*/ 117780 w 447125"/>
                <a:gd name="connsiteY9" fmla="*/ 1052321 h 1058937"/>
                <a:gd name="connsiteX10" fmla="*/ 361 w 447125"/>
                <a:gd name="connsiteY10" fmla="*/ 874049 h 1058937"/>
                <a:gd name="connsiteX11" fmla="*/ 162062 w 447125"/>
                <a:gd name="connsiteY11" fmla="*/ 648068 h 1058937"/>
                <a:gd name="connsiteX12" fmla="*/ 208344 w 447125"/>
                <a:gd name="connsiteY12" fmla="*/ 306381 h 1058937"/>
                <a:gd name="connsiteX13" fmla="*/ 196345 w 447125"/>
                <a:gd name="connsiteY13" fmla="*/ 75828 h 1058937"/>
                <a:gd name="connsiteX14" fmla="*/ 356332 w 447125"/>
                <a:gd name="connsiteY14" fmla="*/ 406 h 1058937"/>
                <a:gd name="connsiteX15" fmla="*/ 442325 w 447125"/>
                <a:gd name="connsiteY15" fmla="*/ 116111 h 10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7125" h="1058937">
                  <a:moveTo>
                    <a:pt x="428041" y="199818"/>
                  </a:moveTo>
                  <a:cubicBezTo>
                    <a:pt x="428041" y="199818"/>
                    <a:pt x="422327" y="462368"/>
                    <a:pt x="438611" y="520364"/>
                  </a:cubicBezTo>
                  <a:cubicBezTo>
                    <a:pt x="454610" y="578645"/>
                    <a:pt x="449753" y="608357"/>
                    <a:pt x="409471" y="656353"/>
                  </a:cubicBezTo>
                  <a:cubicBezTo>
                    <a:pt x="369474" y="704349"/>
                    <a:pt x="365760" y="791485"/>
                    <a:pt x="365760" y="791485"/>
                  </a:cubicBezTo>
                  <a:cubicBezTo>
                    <a:pt x="365760" y="791485"/>
                    <a:pt x="322049" y="800341"/>
                    <a:pt x="301479" y="876621"/>
                  </a:cubicBezTo>
                  <a:cubicBezTo>
                    <a:pt x="280910" y="953186"/>
                    <a:pt x="244627" y="966899"/>
                    <a:pt x="244627" y="966899"/>
                  </a:cubicBezTo>
                  <a:cubicBezTo>
                    <a:pt x="241770" y="933759"/>
                    <a:pt x="239770" y="922903"/>
                    <a:pt x="222343" y="917760"/>
                  </a:cubicBezTo>
                  <a:cubicBezTo>
                    <a:pt x="204916" y="912618"/>
                    <a:pt x="163205" y="987183"/>
                    <a:pt x="168633" y="1017752"/>
                  </a:cubicBezTo>
                  <a:cubicBezTo>
                    <a:pt x="174061" y="1048321"/>
                    <a:pt x="225200" y="1040607"/>
                    <a:pt x="225200" y="1040607"/>
                  </a:cubicBezTo>
                  <a:cubicBezTo>
                    <a:pt x="225200" y="1040607"/>
                    <a:pt x="183775" y="1072319"/>
                    <a:pt x="117780" y="1052321"/>
                  </a:cubicBezTo>
                  <a:cubicBezTo>
                    <a:pt x="51500" y="1032322"/>
                    <a:pt x="-5067" y="1003467"/>
                    <a:pt x="361" y="874049"/>
                  </a:cubicBezTo>
                  <a:cubicBezTo>
                    <a:pt x="6075" y="744631"/>
                    <a:pt x="162062" y="648068"/>
                    <a:pt x="162062" y="648068"/>
                  </a:cubicBezTo>
                  <a:cubicBezTo>
                    <a:pt x="162062" y="648068"/>
                    <a:pt x="195202" y="434942"/>
                    <a:pt x="208344" y="306381"/>
                  </a:cubicBezTo>
                  <a:cubicBezTo>
                    <a:pt x="221486" y="177820"/>
                    <a:pt x="196345" y="75828"/>
                    <a:pt x="196345" y="75828"/>
                  </a:cubicBezTo>
                  <a:cubicBezTo>
                    <a:pt x="196345" y="75828"/>
                    <a:pt x="169205" y="-6451"/>
                    <a:pt x="356332" y="406"/>
                  </a:cubicBezTo>
                  <a:cubicBezTo>
                    <a:pt x="356332" y="406"/>
                    <a:pt x="396615" y="-1594"/>
                    <a:pt x="442325" y="116111"/>
                  </a:cubicBezTo>
                </a:path>
              </a:pathLst>
            </a:custGeom>
            <a:solidFill>
              <a:srgbClr val="73D927"/>
            </a:solidFill>
            <a:ln w="28507"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7CF105C2-4F30-45CD-A491-0DA035253116}"/>
                </a:ext>
              </a:extLst>
            </p:cNvPr>
            <p:cNvSpPr/>
            <p:nvPr/>
          </p:nvSpPr>
          <p:spPr>
            <a:xfrm>
              <a:off x="7932205" y="3604981"/>
              <a:ext cx="580065" cy="517386"/>
            </a:xfrm>
            <a:custGeom>
              <a:avLst/>
              <a:gdLst>
                <a:gd name="connsiteX0" fmla="*/ 172557 w 580065"/>
                <a:gd name="connsiteY0" fmla="*/ 269407 h 517386"/>
                <a:gd name="connsiteX1" fmla="*/ 53139 w 580065"/>
                <a:gd name="connsiteY1" fmla="*/ 114848 h 517386"/>
                <a:gd name="connsiteX2" fmla="*/ 0 w 580065"/>
                <a:gd name="connsiteY2" fmla="*/ 0 h 517386"/>
                <a:gd name="connsiteX3" fmla="*/ 29426 w 580065"/>
                <a:gd name="connsiteY3" fmla="*/ 163415 h 517386"/>
                <a:gd name="connsiteX4" fmla="*/ 24569 w 580065"/>
                <a:gd name="connsiteY4" fmla="*/ 308546 h 517386"/>
                <a:gd name="connsiteX5" fmla="*/ 221125 w 580065"/>
                <a:gd name="connsiteY5" fmla="*/ 305690 h 517386"/>
                <a:gd name="connsiteX6" fmla="*/ 416252 w 580065"/>
                <a:gd name="connsiteY6" fmla="*/ 359399 h 517386"/>
                <a:gd name="connsiteX7" fmla="*/ 380255 w 580065"/>
                <a:gd name="connsiteY7" fmla="*/ 393682 h 517386"/>
                <a:gd name="connsiteX8" fmla="*/ 319974 w 580065"/>
                <a:gd name="connsiteY8" fmla="*/ 437393 h 517386"/>
                <a:gd name="connsiteX9" fmla="*/ 224553 w 580065"/>
                <a:gd name="connsiteY9" fmla="*/ 497103 h 517386"/>
                <a:gd name="connsiteX10" fmla="*/ 203126 w 580065"/>
                <a:gd name="connsiteY10" fmla="*/ 517387 h 517386"/>
                <a:gd name="connsiteX11" fmla="*/ 271407 w 580065"/>
                <a:gd name="connsiteY11" fmla="*/ 491389 h 517386"/>
                <a:gd name="connsiteX12" fmla="*/ 408824 w 580065"/>
                <a:gd name="connsiteY12" fmla="*/ 441679 h 517386"/>
                <a:gd name="connsiteX13" fmla="*/ 494817 w 580065"/>
                <a:gd name="connsiteY13" fmla="*/ 393111 h 517386"/>
                <a:gd name="connsiteX14" fmla="*/ 558241 w 580065"/>
                <a:gd name="connsiteY14" fmla="*/ 417680 h 517386"/>
                <a:gd name="connsiteX15" fmla="*/ 573954 w 580065"/>
                <a:gd name="connsiteY15" fmla="*/ 421966 h 517386"/>
                <a:gd name="connsiteX16" fmla="*/ 579667 w 580065"/>
                <a:gd name="connsiteY16" fmla="*/ 359399 h 517386"/>
                <a:gd name="connsiteX17" fmla="*/ 172557 w 580065"/>
                <a:gd name="connsiteY17" fmla="*/ 269407 h 51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0065" h="517386">
                  <a:moveTo>
                    <a:pt x="172557" y="269407"/>
                  </a:moveTo>
                  <a:cubicBezTo>
                    <a:pt x="90564" y="267121"/>
                    <a:pt x="82565" y="241409"/>
                    <a:pt x="53139" y="114848"/>
                  </a:cubicBezTo>
                  <a:cubicBezTo>
                    <a:pt x="31140" y="20570"/>
                    <a:pt x="9428" y="2857"/>
                    <a:pt x="0" y="0"/>
                  </a:cubicBezTo>
                  <a:cubicBezTo>
                    <a:pt x="10856" y="33997"/>
                    <a:pt x="32855" y="79708"/>
                    <a:pt x="29426" y="163415"/>
                  </a:cubicBezTo>
                  <a:cubicBezTo>
                    <a:pt x="26284" y="246837"/>
                    <a:pt x="1143" y="282263"/>
                    <a:pt x="24569" y="308546"/>
                  </a:cubicBezTo>
                  <a:cubicBezTo>
                    <a:pt x="52282" y="339687"/>
                    <a:pt x="104563" y="310261"/>
                    <a:pt x="221125" y="305690"/>
                  </a:cubicBezTo>
                  <a:cubicBezTo>
                    <a:pt x="332830" y="301404"/>
                    <a:pt x="410253" y="321974"/>
                    <a:pt x="416252" y="359399"/>
                  </a:cubicBezTo>
                  <a:cubicBezTo>
                    <a:pt x="418538" y="373113"/>
                    <a:pt x="409110" y="371684"/>
                    <a:pt x="380255" y="393682"/>
                  </a:cubicBezTo>
                  <a:cubicBezTo>
                    <a:pt x="342829" y="422251"/>
                    <a:pt x="330545" y="430251"/>
                    <a:pt x="319974" y="437393"/>
                  </a:cubicBezTo>
                  <a:cubicBezTo>
                    <a:pt x="281691" y="462248"/>
                    <a:pt x="252837" y="482818"/>
                    <a:pt x="224553" y="497103"/>
                  </a:cubicBezTo>
                  <a:cubicBezTo>
                    <a:pt x="216268" y="503673"/>
                    <a:pt x="209126" y="510244"/>
                    <a:pt x="203126" y="517387"/>
                  </a:cubicBezTo>
                  <a:cubicBezTo>
                    <a:pt x="219697" y="510816"/>
                    <a:pt x="242552" y="501959"/>
                    <a:pt x="271407" y="491389"/>
                  </a:cubicBezTo>
                  <a:cubicBezTo>
                    <a:pt x="375113" y="453963"/>
                    <a:pt x="376827" y="461391"/>
                    <a:pt x="408824" y="441679"/>
                  </a:cubicBezTo>
                  <a:cubicBezTo>
                    <a:pt x="452821" y="414538"/>
                    <a:pt x="463677" y="391397"/>
                    <a:pt x="494817" y="393111"/>
                  </a:cubicBezTo>
                  <a:cubicBezTo>
                    <a:pt x="517387" y="394254"/>
                    <a:pt x="522529" y="406824"/>
                    <a:pt x="558241" y="417680"/>
                  </a:cubicBezTo>
                  <a:cubicBezTo>
                    <a:pt x="562526" y="419109"/>
                    <a:pt x="568240" y="420537"/>
                    <a:pt x="573954" y="421966"/>
                  </a:cubicBezTo>
                  <a:cubicBezTo>
                    <a:pt x="579667" y="401110"/>
                    <a:pt x="580810" y="380255"/>
                    <a:pt x="579667" y="359399"/>
                  </a:cubicBezTo>
                  <a:cubicBezTo>
                    <a:pt x="575096" y="261693"/>
                    <a:pt x="254551" y="271692"/>
                    <a:pt x="172557" y="269407"/>
                  </a:cubicBezTo>
                  <a:close/>
                </a:path>
              </a:pathLst>
            </a:custGeom>
            <a:solidFill>
              <a:srgbClr val="85FC2D"/>
            </a:solidFill>
            <a:ln w="28507"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8C97580C-2A71-49B9-A711-F319ACC1A2DB}"/>
                </a:ext>
              </a:extLst>
            </p:cNvPr>
            <p:cNvSpPr/>
            <p:nvPr/>
          </p:nvSpPr>
          <p:spPr>
            <a:xfrm>
              <a:off x="7909350" y="4079220"/>
              <a:ext cx="554812" cy="256111"/>
            </a:xfrm>
            <a:custGeom>
              <a:avLst/>
              <a:gdLst>
                <a:gd name="connsiteX0" fmla="*/ 554812 w 554812"/>
                <a:gd name="connsiteY0" fmla="*/ 25434 h 256111"/>
                <a:gd name="connsiteX1" fmla="*/ 461391 w 554812"/>
                <a:gd name="connsiteY1" fmla="*/ 2579 h 256111"/>
                <a:gd name="connsiteX2" fmla="*/ 420823 w 554812"/>
                <a:gd name="connsiteY2" fmla="*/ 44004 h 256111"/>
                <a:gd name="connsiteX3" fmla="*/ 227124 w 554812"/>
                <a:gd name="connsiteY3" fmla="*/ 165423 h 256111"/>
                <a:gd name="connsiteX4" fmla="*/ 106849 w 554812"/>
                <a:gd name="connsiteY4" fmla="*/ 217419 h 256111"/>
                <a:gd name="connsiteX5" fmla="*/ 51424 w 554812"/>
                <a:gd name="connsiteY5" fmla="*/ 181707 h 256111"/>
                <a:gd name="connsiteX6" fmla="*/ 0 w 554812"/>
                <a:gd name="connsiteY6" fmla="*/ 192278 h 256111"/>
                <a:gd name="connsiteX7" fmla="*/ 197127 w 554812"/>
                <a:gd name="connsiteY7" fmla="*/ 220847 h 256111"/>
                <a:gd name="connsiteX8" fmla="*/ 255979 w 554812"/>
                <a:gd name="connsiteY8" fmla="*/ 217705 h 256111"/>
                <a:gd name="connsiteX9" fmla="*/ 554812 w 554812"/>
                <a:gd name="connsiteY9" fmla="*/ 25434 h 25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812" h="256111">
                  <a:moveTo>
                    <a:pt x="554812" y="25434"/>
                  </a:moveTo>
                  <a:cubicBezTo>
                    <a:pt x="523386" y="21149"/>
                    <a:pt x="495103" y="-8849"/>
                    <a:pt x="461391" y="2579"/>
                  </a:cubicBezTo>
                  <a:cubicBezTo>
                    <a:pt x="441964" y="9150"/>
                    <a:pt x="435393" y="24292"/>
                    <a:pt x="420823" y="44004"/>
                  </a:cubicBezTo>
                  <a:cubicBezTo>
                    <a:pt x="395682" y="77716"/>
                    <a:pt x="380541" y="79144"/>
                    <a:pt x="227124" y="165423"/>
                  </a:cubicBezTo>
                  <a:cubicBezTo>
                    <a:pt x="140274" y="214276"/>
                    <a:pt x="128561" y="223418"/>
                    <a:pt x="106849" y="217419"/>
                  </a:cubicBezTo>
                  <a:cubicBezTo>
                    <a:pt x="84850" y="211419"/>
                    <a:pt x="70566" y="194849"/>
                    <a:pt x="51424" y="181707"/>
                  </a:cubicBezTo>
                  <a:lnTo>
                    <a:pt x="0" y="192278"/>
                  </a:lnTo>
                  <a:cubicBezTo>
                    <a:pt x="98563" y="309126"/>
                    <a:pt x="171700" y="231989"/>
                    <a:pt x="197127" y="220847"/>
                  </a:cubicBezTo>
                  <a:cubicBezTo>
                    <a:pt x="222839" y="209705"/>
                    <a:pt x="255979" y="217705"/>
                    <a:pt x="255979" y="217705"/>
                  </a:cubicBezTo>
                  <a:cubicBezTo>
                    <a:pt x="418823" y="141996"/>
                    <a:pt x="507959" y="80858"/>
                    <a:pt x="554812" y="25434"/>
                  </a:cubicBezTo>
                  <a:close/>
                </a:path>
              </a:pathLst>
            </a:custGeom>
            <a:solidFill>
              <a:srgbClr val="61B521"/>
            </a:solidFill>
            <a:ln w="28507"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2C794740-1A73-49B7-B0C9-EA40E14C01D0}"/>
                </a:ext>
              </a:extLst>
            </p:cNvPr>
            <p:cNvSpPr/>
            <p:nvPr/>
          </p:nvSpPr>
          <p:spPr>
            <a:xfrm>
              <a:off x="9460843" y="3732970"/>
              <a:ext cx="252519" cy="849359"/>
            </a:xfrm>
            <a:custGeom>
              <a:avLst/>
              <a:gdLst>
                <a:gd name="connsiteX0" fmla="*/ 205508 w 252519"/>
                <a:gd name="connsiteY0" fmla="*/ 0 h 849359"/>
                <a:gd name="connsiteX1" fmla="*/ 208364 w 252519"/>
                <a:gd name="connsiteY1" fmla="*/ 178843 h 849359"/>
                <a:gd name="connsiteX2" fmla="*/ 162082 w 252519"/>
                <a:gd name="connsiteY2" fmla="*/ 520529 h 849359"/>
                <a:gd name="connsiteX3" fmla="*/ 381 w 252519"/>
                <a:gd name="connsiteY3" fmla="*/ 746511 h 849359"/>
                <a:gd name="connsiteX4" fmla="*/ 15237 w 252519"/>
                <a:gd name="connsiteY4" fmla="*/ 849360 h 849359"/>
                <a:gd name="connsiteX5" fmla="*/ 57520 w 252519"/>
                <a:gd name="connsiteY5" fmla="*/ 643948 h 849359"/>
                <a:gd name="connsiteX6" fmla="*/ 158083 w 252519"/>
                <a:gd name="connsiteY6" fmla="*/ 542813 h 849359"/>
                <a:gd name="connsiteX7" fmla="*/ 220649 w 252519"/>
                <a:gd name="connsiteY7" fmla="*/ 470819 h 849359"/>
                <a:gd name="connsiteX8" fmla="*/ 238076 w 252519"/>
                <a:gd name="connsiteY8" fmla="*/ 140560 h 849359"/>
                <a:gd name="connsiteX9" fmla="*/ 248361 w 252519"/>
                <a:gd name="connsiteY9" fmla="*/ 51424 h 849359"/>
                <a:gd name="connsiteX10" fmla="*/ 205508 w 252519"/>
                <a:gd name="connsiteY10" fmla="*/ 0 h 84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519" h="849359">
                  <a:moveTo>
                    <a:pt x="205508" y="0"/>
                  </a:moveTo>
                  <a:cubicBezTo>
                    <a:pt x="210936" y="41997"/>
                    <a:pt x="215792" y="106277"/>
                    <a:pt x="208364" y="178843"/>
                  </a:cubicBezTo>
                  <a:cubicBezTo>
                    <a:pt x="195223" y="307404"/>
                    <a:pt x="162082" y="520529"/>
                    <a:pt x="162082" y="520529"/>
                  </a:cubicBezTo>
                  <a:cubicBezTo>
                    <a:pt x="162082" y="520529"/>
                    <a:pt x="6095" y="617093"/>
                    <a:pt x="381" y="746511"/>
                  </a:cubicBezTo>
                  <a:cubicBezTo>
                    <a:pt x="-1618" y="791936"/>
                    <a:pt x="4381" y="824790"/>
                    <a:pt x="15237" y="849360"/>
                  </a:cubicBezTo>
                  <a:cubicBezTo>
                    <a:pt x="13237" y="795650"/>
                    <a:pt x="4952" y="710514"/>
                    <a:pt x="57520" y="643948"/>
                  </a:cubicBezTo>
                  <a:cubicBezTo>
                    <a:pt x="78089" y="618236"/>
                    <a:pt x="94088" y="612236"/>
                    <a:pt x="158083" y="542813"/>
                  </a:cubicBezTo>
                  <a:cubicBezTo>
                    <a:pt x="195223" y="502245"/>
                    <a:pt x="213792" y="482247"/>
                    <a:pt x="220649" y="470819"/>
                  </a:cubicBezTo>
                  <a:cubicBezTo>
                    <a:pt x="278930" y="373113"/>
                    <a:pt x="198937" y="301118"/>
                    <a:pt x="238076" y="140560"/>
                  </a:cubicBezTo>
                  <a:cubicBezTo>
                    <a:pt x="247790" y="100849"/>
                    <a:pt x="258646" y="79994"/>
                    <a:pt x="248361" y="51424"/>
                  </a:cubicBezTo>
                  <a:cubicBezTo>
                    <a:pt x="241219" y="30855"/>
                    <a:pt x="225220" y="13428"/>
                    <a:pt x="205508" y="0"/>
                  </a:cubicBezTo>
                  <a:close/>
                </a:path>
              </a:pathLst>
            </a:custGeom>
            <a:solidFill>
              <a:srgbClr val="61B521"/>
            </a:solidFill>
            <a:ln w="28507"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01E50537-0990-4B64-887B-7F6AC901582A}"/>
                </a:ext>
              </a:extLst>
            </p:cNvPr>
            <p:cNvSpPr/>
            <p:nvPr/>
          </p:nvSpPr>
          <p:spPr>
            <a:xfrm>
              <a:off x="7695643" y="3102008"/>
              <a:ext cx="2394959" cy="685528"/>
            </a:xfrm>
            <a:custGeom>
              <a:avLst/>
              <a:gdLst>
                <a:gd name="connsiteX0" fmla="*/ 2062700 w 2394959"/>
                <a:gd name="connsiteY0" fmla="*/ 342985 h 685528"/>
                <a:gd name="connsiteX1" fmla="*/ 699668 w 2394959"/>
                <a:gd name="connsiteY1" fmla="*/ 24725 h 685528"/>
                <a:gd name="connsiteX2" fmla="*/ 101716 w 2394959"/>
                <a:gd name="connsiteY2" fmla="*/ 340986 h 685528"/>
                <a:gd name="connsiteX3" fmla="*/ 6581 w 2394959"/>
                <a:gd name="connsiteY3" fmla="*/ 306703 h 685528"/>
                <a:gd name="connsiteX4" fmla="*/ 10 w 2394959"/>
                <a:gd name="connsiteY4" fmla="*/ 301560 h 685528"/>
                <a:gd name="connsiteX5" fmla="*/ 17437 w 2394959"/>
                <a:gd name="connsiteY5" fmla="*/ 355270 h 685528"/>
                <a:gd name="connsiteX6" fmla="*/ 163426 w 2394959"/>
                <a:gd name="connsiteY6" fmla="*/ 391839 h 685528"/>
                <a:gd name="connsiteX7" fmla="*/ 546823 w 2394959"/>
                <a:gd name="connsiteY7" fmla="*/ 204997 h 685528"/>
                <a:gd name="connsiteX8" fmla="*/ 1288763 w 2394959"/>
                <a:gd name="connsiteY8" fmla="*/ 107576 h 685528"/>
                <a:gd name="connsiteX9" fmla="*/ 2394959 w 2394959"/>
                <a:gd name="connsiteY9" fmla="*/ 685529 h 685528"/>
                <a:gd name="connsiteX10" fmla="*/ 2062700 w 2394959"/>
                <a:gd name="connsiteY10" fmla="*/ 342985 h 6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4959" h="685528">
                  <a:moveTo>
                    <a:pt x="2062700" y="342985"/>
                  </a:moveTo>
                  <a:cubicBezTo>
                    <a:pt x="1607309" y="-7272"/>
                    <a:pt x="1001358" y="-34984"/>
                    <a:pt x="699668" y="24725"/>
                  </a:cubicBezTo>
                  <a:cubicBezTo>
                    <a:pt x="397978" y="84721"/>
                    <a:pt x="188566" y="311845"/>
                    <a:pt x="101716" y="340986"/>
                  </a:cubicBezTo>
                  <a:cubicBezTo>
                    <a:pt x="14866" y="370126"/>
                    <a:pt x="36864" y="319844"/>
                    <a:pt x="6581" y="306703"/>
                  </a:cubicBezTo>
                  <a:cubicBezTo>
                    <a:pt x="4010" y="305560"/>
                    <a:pt x="2010" y="303846"/>
                    <a:pt x="10" y="301560"/>
                  </a:cubicBezTo>
                  <a:cubicBezTo>
                    <a:pt x="-275" y="316702"/>
                    <a:pt x="5438" y="338986"/>
                    <a:pt x="17437" y="355270"/>
                  </a:cubicBezTo>
                  <a:cubicBezTo>
                    <a:pt x="51720" y="401838"/>
                    <a:pt x="133428" y="394695"/>
                    <a:pt x="163426" y="391839"/>
                  </a:cubicBezTo>
                  <a:cubicBezTo>
                    <a:pt x="336269" y="376697"/>
                    <a:pt x="494542" y="243851"/>
                    <a:pt x="546823" y="204997"/>
                  </a:cubicBezTo>
                  <a:cubicBezTo>
                    <a:pt x="737950" y="62437"/>
                    <a:pt x="973074" y="81578"/>
                    <a:pt x="1288763" y="107576"/>
                  </a:cubicBezTo>
                  <a:cubicBezTo>
                    <a:pt x="1832433" y="152429"/>
                    <a:pt x="2194690" y="524685"/>
                    <a:pt x="2394959" y="685529"/>
                  </a:cubicBezTo>
                  <a:cubicBezTo>
                    <a:pt x="2306680" y="566681"/>
                    <a:pt x="2196689" y="446120"/>
                    <a:pt x="2062700" y="342985"/>
                  </a:cubicBezTo>
                  <a:close/>
                </a:path>
              </a:pathLst>
            </a:custGeom>
            <a:solidFill>
              <a:srgbClr val="73D927"/>
            </a:solidFill>
            <a:ln w="28507" cap="flat">
              <a:noFill/>
              <a:prstDash val="solid"/>
              <a:miter/>
            </a:ln>
          </p:spPr>
          <p:txBody>
            <a:bodyPr rtlCol="0" anchor="ctr"/>
            <a:lstStyle/>
            <a:p>
              <a:endParaRPr lang="en-US"/>
            </a:p>
          </p:txBody>
        </p:sp>
        <p:grpSp>
          <p:nvGrpSpPr>
            <p:cNvPr id="690" name="Graphic 1287">
              <a:extLst>
                <a:ext uri="{FF2B5EF4-FFF2-40B4-BE49-F238E27FC236}">
                  <a16:creationId xmlns:a16="http://schemas.microsoft.com/office/drawing/2014/main" id="{B05ED14E-779B-43FB-AB9A-963C412DFDD9}"/>
                </a:ext>
              </a:extLst>
            </p:cNvPr>
            <p:cNvGrpSpPr/>
            <p:nvPr/>
          </p:nvGrpSpPr>
          <p:grpSpPr>
            <a:xfrm>
              <a:off x="7014342" y="3563341"/>
              <a:ext cx="418790" cy="386662"/>
              <a:chOff x="7014342" y="3563341"/>
              <a:chExt cx="418790" cy="386662"/>
            </a:xfrm>
            <a:solidFill>
              <a:srgbClr val="FFDDF3"/>
            </a:solidFill>
          </p:grpSpPr>
          <p:sp>
            <p:nvSpPr>
              <p:cNvPr id="733" name="Freeform: Shape 732">
                <a:extLst>
                  <a:ext uri="{FF2B5EF4-FFF2-40B4-BE49-F238E27FC236}">
                    <a16:creationId xmlns:a16="http://schemas.microsoft.com/office/drawing/2014/main" id="{BF457CD8-B350-44BE-B5C6-E5401E410310}"/>
                  </a:ext>
                </a:extLst>
              </p:cNvPr>
              <p:cNvSpPr/>
              <p:nvPr/>
            </p:nvSpPr>
            <p:spPr>
              <a:xfrm>
                <a:off x="7099987" y="3563341"/>
                <a:ext cx="293404" cy="63923"/>
              </a:xfrm>
              <a:custGeom>
                <a:avLst/>
                <a:gdLst>
                  <a:gd name="connsiteX0" fmla="*/ 293405 w 293404"/>
                  <a:gd name="connsiteY0" fmla="*/ 63923 h 63923"/>
                  <a:gd name="connsiteX1" fmla="*/ 229696 w 293404"/>
                  <a:gd name="connsiteY1" fmla="*/ 19070 h 63923"/>
                  <a:gd name="connsiteX2" fmla="*/ 153130 w 293404"/>
                  <a:gd name="connsiteY2" fmla="*/ 3071 h 63923"/>
                  <a:gd name="connsiteX3" fmla="*/ 74280 w 293404"/>
                  <a:gd name="connsiteY3" fmla="*/ 5928 h 63923"/>
                  <a:gd name="connsiteX4" fmla="*/ 286 w 293404"/>
                  <a:gd name="connsiteY4" fmla="*/ 31069 h 63923"/>
                  <a:gd name="connsiteX5" fmla="*/ 0 w 293404"/>
                  <a:gd name="connsiteY5" fmla="*/ 30783 h 63923"/>
                  <a:gd name="connsiteX6" fmla="*/ 73708 w 293404"/>
                  <a:gd name="connsiteY6" fmla="*/ 2500 h 63923"/>
                  <a:gd name="connsiteX7" fmla="*/ 153130 w 293404"/>
                  <a:gd name="connsiteY7" fmla="*/ 1357 h 63923"/>
                  <a:gd name="connsiteX8" fmla="*/ 230838 w 293404"/>
                  <a:gd name="connsiteY8" fmla="*/ 16784 h 63923"/>
                  <a:gd name="connsiteX9" fmla="*/ 293405 w 293404"/>
                  <a:gd name="connsiteY9" fmla="*/ 63923 h 63923"/>
                  <a:gd name="connsiteX10" fmla="*/ 293405 w 293404"/>
                  <a:gd name="connsiteY10" fmla="*/ 63923 h 6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404" h="63923">
                    <a:moveTo>
                      <a:pt x="293405" y="63923"/>
                    </a:moveTo>
                    <a:cubicBezTo>
                      <a:pt x="275406" y="44496"/>
                      <a:pt x="253694" y="29069"/>
                      <a:pt x="229696" y="19070"/>
                    </a:cubicBezTo>
                    <a:cubicBezTo>
                      <a:pt x="205698" y="7928"/>
                      <a:pt x="179414" y="3357"/>
                      <a:pt x="153130" y="3071"/>
                    </a:cubicBezTo>
                    <a:cubicBezTo>
                      <a:pt x="126847" y="2785"/>
                      <a:pt x="100278" y="2785"/>
                      <a:pt x="74280" y="5928"/>
                    </a:cubicBezTo>
                    <a:cubicBezTo>
                      <a:pt x="48282" y="9356"/>
                      <a:pt x="22855" y="16784"/>
                      <a:pt x="286" y="31069"/>
                    </a:cubicBezTo>
                    <a:lnTo>
                      <a:pt x="0" y="30783"/>
                    </a:lnTo>
                    <a:cubicBezTo>
                      <a:pt x="21427" y="15070"/>
                      <a:pt x="47425" y="6214"/>
                      <a:pt x="73708" y="2500"/>
                    </a:cubicBezTo>
                    <a:cubicBezTo>
                      <a:pt x="99992" y="-1214"/>
                      <a:pt x="126561" y="-71"/>
                      <a:pt x="153130" y="1357"/>
                    </a:cubicBezTo>
                    <a:cubicBezTo>
                      <a:pt x="179414" y="3071"/>
                      <a:pt x="205983" y="7071"/>
                      <a:pt x="230838" y="16784"/>
                    </a:cubicBezTo>
                    <a:cubicBezTo>
                      <a:pt x="255408" y="26212"/>
                      <a:pt x="277406" y="42782"/>
                      <a:pt x="293405" y="63923"/>
                    </a:cubicBezTo>
                    <a:lnTo>
                      <a:pt x="293405" y="63923"/>
                    </a:lnTo>
                    <a:close/>
                  </a:path>
                </a:pathLst>
              </a:custGeom>
              <a:solidFill>
                <a:srgbClr val="FFDDF3"/>
              </a:solidFill>
              <a:ln w="28507"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9C139752-DFB9-4F62-BE17-2DFD01D45CE6}"/>
                  </a:ext>
                </a:extLst>
              </p:cNvPr>
              <p:cNvSpPr/>
              <p:nvPr/>
            </p:nvSpPr>
            <p:spPr>
              <a:xfrm>
                <a:off x="7393106" y="3626693"/>
                <a:ext cx="40027" cy="155415"/>
              </a:xfrm>
              <a:custGeom>
                <a:avLst/>
                <a:gdLst>
                  <a:gd name="connsiteX0" fmla="*/ 34569 w 40027"/>
                  <a:gd name="connsiteY0" fmla="*/ 155416 h 155415"/>
                  <a:gd name="connsiteX1" fmla="*/ 37426 w 40027"/>
                  <a:gd name="connsiteY1" fmla="*/ 114562 h 155415"/>
                  <a:gd name="connsiteX2" fmla="*/ 33997 w 40027"/>
                  <a:gd name="connsiteY2" fmla="*/ 73994 h 155415"/>
                  <a:gd name="connsiteX3" fmla="*/ 0 w 40027"/>
                  <a:gd name="connsiteY3" fmla="*/ 286 h 155415"/>
                  <a:gd name="connsiteX4" fmla="*/ 286 w 40027"/>
                  <a:gd name="connsiteY4" fmla="*/ 0 h 155415"/>
                  <a:gd name="connsiteX5" fmla="*/ 35711 w 40027"/>
                  <a:gd name="connsiteY5" fmla="*/ 73423 h 155415"/>
                  <a:gd name="connsiteX6" fmla="*/ 39997 w 40027"/>
                  <a:gd name="connsiteY6" fmla="*/ 114276 h 155415"/>
                  <a:gd name="connsiteX7" fmla="*/ 34569 w 40027"/>
                  <a:gd name="connsiteY7" fmla="*/ 155130 h 155415"/>
                  <a:gd name="connsiteX8" fmla="*/ 34569 w 40027"/>
                  <a:gd name="connsiteY8" fmla="*/ 155416 h 15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27" h="155415">
                    <a:moveTo>
                      <a:pt x="34569" y="155416"/>
                    </a:moveTo>
                    <a:cubicBezTo>
                      <a:pt x="36283" y="141703"/>
                      <a:pt x="37140" y="128275"/>
                      <a:pt x="37426" y="114562"/>
                    </a:cubicBezTo>
                    <a:cubicBezTo>
                      <a:pt x="38283" y="100849"/>
                      <a:pt x="37426" y="87136"/>
                      <a:pt x="33997" y="73994"/>
                    </a:cubicBezTo>
                    <a:cubicBezTo>
                      <a:pt x="27141" y="47710"/>
                      <a:pt x="15999" y="22570"/>
                      <a:pt x="0" y="286"/>
                    </a:cubicBezTo>
                    <a:lnTo>
                      <a:pt x="286" y="0"/>
                    </a:lnTo>
                    <a:cubicBezTo>
                      <a:pt x="19713" y="19713"/>
                      <a:pt x="31140" y="46282"/>
                      <a:pt x="35711" y="73423"/>
                    </a:cubicBezTo>
                    <a:cubicBezTo>
                      <a:pt x="37426" y="87136"/>
                      <a:pt x="39425" y="100563"/>
                      <a:pt x="39997" y="114276"/>
                    </a:cubicBezTo>
                    <a:cubicBezTo>
                      <a:pt x="40282" y="127990"/>
                      <a:pt x="38568" y="141988"/>
                      <a:pt x="34569" y="155130"/>
                    </a:cubicBezTo>
                    <a:lnTo>
                      <a:pt x="34569" y="155416"/>
                    </a:lnTo>
                    <a:close/>
                  </a:path>
                </a:pathLst>
              </a:custGeom>
              <a:solidFill>
                <a:srgbClr val="FFDDF3"/>
              </a:solidFill>
              <a:ln w="28507"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C703CBC-85BA-414B-AA47-164428E5DB22}"/>
                  </a:ext>
                </a:extLst>
              </p:cNvPr>
              <p:cNvSpPr/>
              <p:nvPr/>
            </p:nvSpPr>
            <p:spPr>
              <a:xfrm>
                <a:off x="7014342" y="3594124"/>
                <a:ext cx="413618" cy="355879"/>
              </a:xfrm>
              <a:custGeom>
                <a:avLst/>
                <a:gdLst>
                  <a:gd name="connsiteX0" fmla="*/ 85930 w 413618"/>
                  <a:gd name="connsiteY0" fmla="*/ 0 h 355879"/>
                  <a:gd name="connsiteX1" fmla="*/ 3080 w 413618"/>
                  <a:gd name="connsiteY1" fmla="*/ 169700 h 355879"/>
                  <a:gd name="connsiteX2" fmla="*/ 31935 w 413618"/>
                  <a:gd name="connsiteY2" fmla="*/ 262550 h 355879"/>
                  <a:gd name="connsiteX3" fmla="*/ 104215 w 413618"/>
                  <a:gd name="connsiteY3" fmla="*/ 327973 h 355879"/>
                  <a:gd name="connsiteX4" fmla="*/ 293913 w 413618"/>
                  <a:gd name="connsiteY4" fmla="*/ 334259 h 355879"/>
                  <a:gd name="connsiteX5" fmla="*/ 371621 w 413618"/>
                  <a:gd name="connsiteY5" fmla="*/ 275978 h 355879"/>
                  <a:gd name="connsiteX6" fmla="*/ 413332 w 413618"/>
                  <a:gd name="connsiteY6" fmla="*/ 187985 h 355879"/>
                  <a:gd name="connsiteX7" fmla="*/ 413618 w 413618"/>
                  <a:gd name="connsiteY7" fmla="*/ 187985 h 355879"/>
                  <a:gd name="connsiteX8" fmla="*/ 373336 w 413618"/>
                  <a:gd name="connsiteY8" fmla="*/ 277692 h 355879"/>
                  <a:gd name="connsiteX9" fmla="*/ 295056 w 413618"/>
                  <a:gd name="connsiteY9" fmla="*/ 337401 h 355879"/>
                  <a:gd name="connsiteX10" fmla="*/ 103072 w 413618"/>
                  <a:gd name="connsiteY10" fmla="*/ 329688 h 355879"/>
                  <a:gd name="connsiteX11" fmla="*/ 30792 w 413618"/>
                  <a:gd name="connsiteY11" fmla="*/ 263407 h 355879"/>
                  <a:gd name="connsiteX12" fmla="*/ 223 w 413618"/>
                  <a:gd name="connsiteY12" fmla="*/ 169986 h 355879"/>
                  <a:gd name="connsiteX13" fmla="*/ 21078 w 413618"/>
                  <a:gd name="connsiteY13" fmla="*/ 73708 h 355879"/>
                  <a:gd name="connsiteX14" fmla="*/ 85930 w 413618"/>
                  <a:gd name="connsiteY14" fmla="*/ 0 h 355879"/>
                  <a:gd name="connsiteX15" fmla="*/ 85930 w 413618"/>
                  <a:gd name="connsiteY15" fmla="*/ 0 h 35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3618" h="355879">
                    <a:moveTo>
                      <a:pt x="85930" y="0"/>
                    </a:moveTo>
                    <a:cubicBezTo>
                      <a:pt x="31649" y="37997"/>
                      <a:pt x="1651" y="104563"/>
                      <a:pt x="3080" y="169700"/>
                    </a:cubicBezTo>
                    <a:cubicBezTo>
                      <a:pt x="4223" y="202269"/>
                      <a:pt x="14508" y="234838"/>
                      <a:pt x="31935" y="262550"/>
                    </a:cubicBezTo>
                    <a:cubicBezTo>
                      <a:pt x="49648" y="290262"/>
                      <a:pt x="75074" y="312546"/>
                      <a:pt x="104215" y="327973"/>
                    </a:cubicBezTo>
                    <a:cubicBezTo>
                      <a:pt x="162210" y="358828"/>
                      <a:pt x="234204" y="360828"/>
                      <a:pt x="293913" y="334259"/>
                    </a:cubicBezTo>
                    <a:cubicBezTo>
                      <a:pt x="323625" y="320831"/>
                      <a:pt x="351052" y="301690"/>
                      <a:pt x="371621" y="275978"/>
                    </a:cubicBezTo>
                    <a:cubicBezTo>
                      <a:pt x="392191" y="250551"/>
                      <a:pt x="406476" y="219982"/>
                      <a:pt x="413332" y="187985"/>
                    </a:cubicBezTo>
                    <a:lnTo>
                      <a:pt x="413618" y="187985"/>
                    </a:lnTo>
                    <a:cubicBezTo>
                      <a:pt x="407904" y="220554"/>
                      <a:pt x="393905" y="251408"/>
                      <a:pt x="373336" y="277692"/>
                    </a:cubicBezTo>
                    <a:cubicBezTo>
                      <a:pt x="353052" y="303975"/>
                      <a:pt x="325340" y="324259"/>
                      <a:pt x="295056" y="337401"/>
                    </a:cubicBezTo>
                    <a:cubicBezTo>
                      <a:pt x="234490" y="364256"/>
                      <a:pt x="161067" y="361971"/>
                      <a:pt x="103072" y="329688"/>
                    </a:cubicBezTo>
                    <a:cubicBezTo>
                      <a:pt x="73931" y="313975"/>
                      <a:pt x="49076" y="290834"/>
                      <a:pt x="30792" y="263407"/>
                    </a:cubicBezTo>
                    <a:cubicBezTo>
                      <a:pt x="12793" y="235695"/>
                      <a:pt x="1937" y="203126"/>
                      <a:pt x="223" y="169986"/>
                    </a:cubicBezTo>
                    <a:cubicBezTo>
                      <a:pt x="-1491" y="136846"/>
                      <a:pt x="6794" y="103420"/>
                      <a:pt x="21078" y="73708"/>
                    </a:cubicBezTo>
                    <a:cubicBezTo>
                      <a:pt x="35934" y="43996"/>
                      <a:pt x="57933" y="17713"/>
                      <a:pt x="85930" y="0"/>
                    </a:cubicBezTo>
                    <a:lnTo>
                      <a:pt x="85930" y="0"/>
                    </a:lnTo>
                    <a:close/>
                  </a:path>
                </a:pathLst>
              </a:custGeom>
              <a:solidFill>
                <a:srgbClr val="FFDDF3"/>
              </a:solidFill>
              <a:ln w="28507" cap="flat">
                <a:noFill/>
                <a:prstDash val="solid"/>
                <a:miter/>
              </a:ln>
            </p:spPr>
            <p:txBody>
              <a:bodyPr rtlCol="0" anchor="ctr"/>
              <a:lstStyle/>
              <a:p>
                <a:endParaRPr lang="en-US"/>
              </a:p>
            </p:txBody>
          </p:sp>
        </p:grpSp>
        <p:sp>
          <p:nvSpPr>
            <p:cNvPr id="691" name="Freeform: Shape 690">
              <a:extLst>
                <a:ext uri="{FF2B5EF4-FFF2-40B4-BE49-F238E27FC236}">
                  <a16:creationId xmlns:a16="http://schemas.microsoft.com/office/drawing/2014/main" id="{17CF3DFB-3132-4FD2-B4C3-275289C9CA02}"/>
                </a:ext>
              </a:extLst>
            </p:cNvPr>
            <p:cNvSpPr/>
            <p:nvPr/>
          </p:nvSpPr>
          <p:spPr>
            <a:xfrm>
              <a:off x="7032850" y="3650691"/>
              <a:ext cx="399289" cy="298117"/>
            </a:xfrm>
            <a:custGeom>
              <a:avLst/>
              <a:gdLst>
                <a:gd name="connsiteX0" fmla="*/ 395682 w 399289"/>
                <a:gd name="connsiteY0" fmla="*/ 50853 h 298117"/>
                <a:gd name="connsiteX1" fmla="*/ 376541 w 399289"/>
                <a:gd name="connsiteY1" fmla="*/ 0 h 298117"/>
                <a:gd name="connsiteX2" fmla="*/ 365970 w 399289"/>
                <a:gd name="connsiteY2" fmla="*/ 160844 h 298117"/>
                <a:gd name="connsiteX3" fmla="*/ 245980 w 399289"/>
                <a:gd name="connsiteY3" fmla="*/ 264264 h 298117"/>
                <a:gd name="connsiteX4" fmla="*/ 130847 w 399289"/>
                <a:gd name="connsiteY4" fmla="*/ 271407 h 298117"/>
                <a:gd name="connsiteX5" fmla="*/ 0 w 399289"/>
                <a:gd name="connsiteY5" fmla="*/ 182271 h 298117"/>
                <a:gd name="connsiteX6" fmla="*/ 24855 w 399289"/>
                <a:gd name="connsiteY6" fmla="*/ 222553 h 298117"/>
                <a:gd name="connsiteX7" fmla="*/ 160273 w 399289"/>
                <a:gd name="connsiteY7" fmla="*/ 296262 h 298117"/>
                <a:gd name="connsiteX8" fmla="*/ 309118 w 399289"/>
                <a:gd name="connsiteY8" fmla="*/ 261693 h 298117"/>
                <a:gd name="connsiteX9" fmla="*/ 395397 w 399289"/>
                <a:gd name="connsiteY9" fmla="*/ 131704 h 298117"/>
                <a:gd name="connsiteX10" fmla="*/ 395682 w 399289"/>
                <a:gd name="connsiteY10" fmla="*/ 50853 h 2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289" h="298117">
                  <a:moveTo>
                    <a:pt x="395682" y="50853"/>
                  </a:moveTo>
                  <a:cubicBezTo>
                    <a:pt x="391968" y="33140"/>
                    <a:pt x="385397" y="15999"/>
                    <a:pt x="376541" y="0"/>
                  </a:cubicBezTo>
                  <a:cubicBezTo>
                    <a:pt x="380255" y="31426"/>
                    <a:pt x="397396" y="96278"/>
                    <a:pt x="365970" y="160844"/>
                  </a:cubicBezTo>
                  <a:cubicBezTo>
                    <a:pt x="330545" y="233410"/>
                    <a:pt x="255408" y="260836"/>
                    <a:pt x="245980" y="264264"/>
                  </a:cubicBezTo>
                  <a:cubicBezTo>
                    <a:pt x="188842" y="284263"/>
                    <a:pt x="139989" y="273692"/>
                    <a:pt x="130847" y="271407"/>
                  </a:cubicBezTo>
                  <a:cubicBezTo>
                    <a:pt x="67994" y="256836"/>
                    <a:pt x="25712" y="213126"/>
                    <a:pt x="0" y="182271"/>
                  </a:cubicBezTo>
                  <a:cubicBezTo>
                    <a:pt x="6571" y="196841"/>
                    <a:pt x="14570" y="210554"/>
                    <a:pt x="24855" y="222553"/>
                  </a:cubicBezTo>
                  <a:cubicBezTo>
                    <a:pt x="58567" y="264264"/>
                    <a:pt x="109134" y="290262"/>
                    <a:pt x="160273" y="296262"/>
                  </a:cubicBezTo>
                  <a:cubicBezTo>
                    <a:pt x="211697" y="303118"/>
                    <a:pt x="265121" y="290834"/>
                    <a:pt x="309118" y="261693"/>
                  </a:cubicBezTo>
                  <a:cubicBezTo>
                    <a:pt x="353686" y="233124"/>
                    <a:pt x="385112" y="184556"/>
                    <a:pt x="395397" y="131704"/>
                  </a:cubicBezTo>
                  <a:cubicBezTo>
                    <a:pt x="400539" y="105134"/>
                    <a:pt x="400539" y="77708"/>
                    <a:pt x="395682" y="50853"/>
                  </a:cubicBezTo>
                  <a:close/>
                </a:path>
              </a:pathLst>
            </a:custGeom>
            <a:solidFill>
              <a:srgbClr val="2A3E33">
                <a:alpha val="62000"/>
              </a:srgbClr>
            </a:solidFill>
            <a:ln w="28507"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40CF6ECE-146C-433A-B06A-C22125532A0D}"/>
                </a:ext>
              </a:extLst>
            </p:cNvPr>
            <p:cNvSpPr/>
            <p:nvPr/>
          </p:nvSpPr>
          <p:spPr>
            <a:xfrm>
              <a:off x="9501358" y="5195254"/>
              <a:ext cx="358690" cy="485272"/>
            </a:xfrm>
            <a:custGeom>
              <a:avLst/>
              <a:gdLst>
                <a:gd name="connsiteX0" fmla="*/ 220988 w 358690"/>
                <a:gd name="connsiteY0" fmla="*/ 478131 h 485272"/>
                <a:gd name="connsiteX1" fmla="*/ 160421 w 358690"/>
                <a:gd name="connsiteY1" fmla="*/ 447847 h 485272"/>
                <a:gd name="connsiteX2" fmla="*/ 154993 w 358690"/>
                <a:gd name="connsiteY2" fmla="*/ 442991 h 485272"/>
                <a:gd name="connsiteX3" fmla="*/ 33860 w 358690"/>
                <a:gd name="connsiteY3" fmla="*/ 195296 h 485272"/>
                <a:gd name="connsiteX4" fmla="*/ 256699 w 358690"/>
                <a:gd name="connsiteY4" fmla="*/ 31881 h 485272"/>
                <a:gd name="connsiteX5" fmla="*/ 358691 w 358690"/>
                <a:gd name="connsiteY5" fmla="*/ 56451 h 485272"/>
                <a:gd name="connsiteX6" fmla="*/ 308980 w 358690"/>
                <a:gd name="connsiteY6" fmla="*/ 19025 h 485272"/>
                <a:gd name="connsiteX7" fmla="*/ 72714 w 358690"/>
                <a:gd name="connsiteY7" fmla="*/ 60736 h 485272"/>
                <a:gd name="connsiteX8" fmla="*/ 1862 w 358690"/>
                <a:gd name="connsiteY8" fmla="*/ 258720 h 485272"/>
                <a:gd name="connsiteX9" fmla="*/ 240700 w 358690"/>
                <a:gd name="connsiteY9" fmla="*/ 485273 h 485272"/>
                <a:gd name="connsiteX10" fmla="*/ 220988 w 358690"/>
                <a:gd name="connsiteY10" fmla="*/ 478131 h 4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690" h="485272">
                  <a:moveTo>
                    <a:pt x="220988" y="478131"/>
                  </a:moveTo>
                  <a:cubicBezTo>
                    <a:pt x="198132" y="470988"/>
                    <a:pt x="175277" y="460989"/>
                    <a:pt x="160421" y="447847"/>
                  </a:cubicBezTo>
                  <a:cubicBezTo>
                    <a:pt x="158707" y="446419"/>
                    <a:pt x="156707" y="444705"/>
                    <a:pt x="154993" y="442991"/>
                  </a:cubicBezTo>
                  <a:cubicBezTo>
                    <a:pt x="65000" y="382138"/>
                    <a:pt x="12147" y="284432"/>
                    <a:pt x="33860" y="195296"/>
                  </a:cubicBezTo>
                  <a:cubicBezTo>
                    <a:pt x="71857" y="41023"/>
                    <a:pt x="186419" y="33881"/>
                    <a:pt x="256699" y="31881"/>
                  </a:cubicBezTo>
                  <a:cubicBezTo>
                    <a:pt x="285554" y="31024"/>
                    <a:pt x="323265" y="38452"/>
                    <a:pt x="358691" y="56451"/>
                  </a:cubicBezTo>
                  <a:cubicBezTo>
                    <a:pt x="346120" y="43023"/>
                    <a:pt x="329836" y="29595"/>
                    <a:pt x="308980" y="19025"/>
                  </a:cubicBezTo>
                  <a:cubicBezTo>
                    <a:pt x="230701" y="-20400"/>
                    <a:pt x="133281" y="5312"/>
                    <a:pt x="72714" y="60736"/>
                  </a:cubicBezTo>
                  <a:cubicBezTo>
                    <a:pt x="13862" y="114446"/>
                    <a:pt x="-6708" y="194439"/>
                    <a:pt x="1862" y="258720"/>
                  </a:cubicBezTo>
                  <a:cubicBezTo>
                    <a:pt x="15861" y="362140"/>
                    <a:pt x="109282" y="453561"/>
                    <a:pt x="240700" y="485273"/>
                  </a:cubicBezTo>
                  <a:cubicBezTo>
                    <a:pt x="233844" y="483273"/>
                    <a:pt x="227273" y="480702"/>
                    <a:pt x="220988" y="478131"/>
                  </a:cubicBezTo>
                  <a:close/>
                </a:path>
              </a:pathLst>
            </a:custGeom>
            <a:solidFill>
              <a:srgbClr val="73D927"/>
            </a:solidFill>
            <a:ln w="28507"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CE2F9BDF-B15F-4551-A2DD-C5A4BB85E4FB}"/>
                </a:ext>
              </a:extLst>
            </p:cNvPr>
            <p:cNvSpPr/>
            <p:nvPr/>
          </p:nvSpPr>
          <p:spPr>
            <a:xfrm>
              <a:off x="9747487" y="5377598"/>
              <a:ext cx="113879" cy="106944"/>
            </a:xfrm>
            <a:custGeom>
              <a:avLst/>
              <a:gdLst>
                <a:gd name="connsiteX0" fmla="*/ 73137 w 113879"/>
                <a:gd name="connsiteY0" fmla="*/ 106945 h 106944"/>
                <a:gd name="connsiteX1" fmla="*/ 108563 w 113879"/>
                <a:gd name="connsiteY1" fmla="*/ 93231 h 106944"/>
                <a:gd name="connsiteX2" fmla="*/ 78565 w 113879"/>
                <a:gd name="connsiteY2" fmla="*/ 14381 h 106944"/>
                <a:gd name="connsiteX3" fmla="*/ 0 w 113879"/>
                <a:gd name="connsiteY3" fmla="*/ 6667 h 106944"/>
                <a:gd name="connsiteX4" fmla="*/ 90564 w 113879"/>
                <a:gd name="connsiteY4" fmla="*/ 62377 h 106944"/>
                <a:gd name="connsiteX5" fmla="*/ 73137 w 113879"/>
                <a:gd name="connsiteY5" fmla="*/ 106945 h 10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79" h="106944">
                  <a:moveTo>
                    <a:pt x="73137" y="106945"/>
                  </a:moveTo>
                  <a:cubicBezTo>
                    <a:pt x="87707" y="106945"/>
                    <a:pt x="101420" y="103516"/>
                    <a:pt x="108563" y="93231"/>
                  </a:cubicBezTo>
                  <a:cubicBezTo>
                    <a:pt x="123419" y="72090"/>
                    <a:pt x="105134" y="32379"/>
                    <a:pt x="78565" y="14381"/>
                  </a:cubicBezTo>
                  <a:cubicBezTo>
                    <a:pt x="54567" y="-1904"/>
                    <a:pt x="19427" y="-4189"/>
                    <a:pt x="0" y="6667"/>
                  </a:cubicBezTo>
                  <a:cubicBezTo>
                    <a:pt x="37997" y="5810"/>
                    <a:pt x="75708" y="22094"/>
                    <a:pt x="90564" y="62377"/>
                  </a:cubicBezTo>
                  <a:cubicBezTo>
                    <a:pt x="99706" y="86661"/>
                    <a:pt x="88850" y="100088"/>
                    <a:pt x="73137" y="106945"/>
                  </a:cubicBezTo>
                  <a:close/>
                </a:path>
              </a:pathLst>
            </a:custGeom>
            <a:solidFill>
              <a:srgbClr val="308218"/>
            </a:solidFill>
            <a:ln w="28507"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D675AE1B-7ACE-4A67-9E56-D79BE3BD9449}"/>
                </a:ext>
              </a:extLst>
            </p:cNvPr>
            <p:cNvSpPr/>
            <p:nvPr/>
          </p:nvSpPr>
          <p:spPr>
            <a:xfrm>
              <a:off x="9552501" y="5328841"/>
              <a:ext cx="484962" cy="357691"/>
            </a:xfrm>
            <a:custGeom>
              <a:avLst/>
              <a:gdLst>
                <a:gd name="connsiteX0" fmla="*/ 109278 w 484962"/>
                <a:gd name="connsiteY0" fmla="*/ 307118 h 357691"/>
                <a:gd name="connsiteX1" fmla="*/ 484962 w 484962"/>
                <a:gd name="connsiteY1" fmla="*/ 257122 h 357691"/>
                <a:gd name="connsiteX2" fmla="*/ 263551 w 484962"/>
                <a:gd name="connsiteY2" fmla="*/ 325402 h 357691"/>
                <a:gd name="connsiteX3" fmla="*/ 48712 w 484962"/>
                <a:gd name="connsiteY3" fmla="*/ 211126 h 357691"/>
                <a:gd name="connsiteX4" fmla="*/ 48712 w 484962"/>
                <a:gd name="connsiteY4" fmla="*/ 71137 h 357691"/>
                <a:gd name="connsiteX5" fmla="*/ 91280 w 484962"/>
                <a:gd name="connsiteY5" fmla="*/ 0 h 357691"/>
                <a:gd name="connsiteX6" fmla="*/ 75852 w 484962"/>
                <a:gd name="connsiteY6" fmla="*/ 9142 h 357691"/>
                <a:gd name="connsiteX7" fmla="*/ 109278 w 484962"/>
                <a:gd name="connsiteY7" fmla="*/ 307118 h 35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962" h="357691">
                  <a:moveTo>
                    <a:pt x="109278" y="307118"/>
                  </a:moveTo>
                  <a:cubicBezTo>
                    <a:pt x="245553" y="407110"/>
                    <a:pt x="411825" y="341972"/>
                    <a:pt x="484962" y="257122"/>
                  </a:cubicBezTo>
                  <a:cubicBezTo>
                    <a:pt x="438109" y="286548"/>
                    <a:pt x="358401" y="333401"/>
                    <a:pt x="263551" y="325402"/>
                  </a:cubicBezTo>
                  <a:cubicBezTo>
                    <a:pt x="231268" y="322545"/>
                    <a:pt x="93565" y="310832"/>
                    <a:pt x="48712" y="211126"/>
                  </a:cubicBezTo>
                  <a:cubicBezTo>
                    <a:pt x="21000" y="149702"/>
                    <a:pt x="43284" y="86564"/>
                    <a:pt x="48712" y="71137"/>
                  </a:cubicBezTo>
                  <a:cubicBezTo>
                    <a:pt x="58997" y="41711"/>
                    <a:pt x="74710" y="18570"/>
                    <a:pt x="91280" y="0"/>
                  </a:cubicBezTo>
                  <a:cubicBezTo>
                    <a:pt x="86137" y="2857"/>
                    <a:pt x="80995" y="5714"/>
                    <a:pt x="75852" y="9142"/>
                  </a:cubicBezTo>
                  <a:cubicBezTo>
                    <a:pt x="-22425" y="73137"/>
                    <a:pt x="-38996" y="198555"/>
                    <a:pt x="109278" y="307118"/>
                  </a:cubicBezTo>
                  <a:close/>
                </a:path>
              </a:pathLst>
            </a:custGeom>
            <a:solidFill>
              <a:srgbClr val="308218"/>
            </a:solidFill>
            <a:ln w="28507"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DEFACDB4-1F03-4BC3-942A-1365F176F020}"/>
                </a:ext>
              </a:extLst>
            </p:cNvPr>
            <p:cNvSpPr/>
            <p:nvPr/>
          </p:nvSpPr>
          <p:spPr>
            <a:xfrm>
              <a:off x="9828052" y="5308557"/>
              <a:ext cx="99854" cy="216553"/>
            </a:xfrm>
            <a:custGeom>
              <a:avLst/>
              <a:gdLst>
                <a:gd name="connsiteX0" fmla="*/ 42568 w 99854"/>
                <a:gd name="connsiteY0" fmla="*/ 40568 h 216553"/>
                <a:gd name="connsiteX1" fmla="*/ 83136 w 99854"/>
                <a:gd name="connsiteY1" fmla="*/ 131132 h 216553"/>
                <a:gd name="connsiteX2" fmla="*/ 75137 w 99854"/>
                <a:gd name="connsiteY2" fmla="*/ 216554 h 216553"/>
                <a:gd name="connsiteX3" fmla="*/ 84565 w 99854"/>
                <a:gd name="connsiteY3" fmla="*/ 78851 h 216553"/>
                <a:gd name="connsiteX4" fmla="*/ 0 w 99854"/>
                <a:gd name="connsiteY4" fmla="*/ 0 h 216553"/>
                <a:gd name="connsiteX5" fmla="*/ 42568 w 99854"/>
                <a:gd name="connsiteY5" fmla="*/ 40568 h 21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4" h="216553">
                  <a:moveTo>
                    <a:pt x="42568" y="40568"/>
                  </a:moveTo>
                  <a:cubicBezTo>
                    <a:pt x="51710" y="52282"/>
                    <a:pt x="76279" y="84565"/>
                    <a:pt x="83136" y="131132"/>
                  </a:cubicBezTo>
                  <a:cubicBezTo>
                    <a:pt x="88279" y="166272"/>
                    <a:pt x="81422" y="196270"/>
                    <a:pt x="75137" y="216554"/>
                  </a:cubicBezTo>
                  <a:cubicBezTo>
                    <a:pt x="101135" y="188271"/>
                    <a:pt x="110277" y="141131"/>
                    <a:pt x="84565" y="78851"/>
                  </a:cubicBezTo>
                  <a:cubicBezTo>
                    <a:pt x="68280" y="39140"/>
                    <a:pt x="37425" y="13428"/>
                    <a:pt x="0" y="0"/>
                  </a:cubicBezTo>
                  <a:cubicBezTo>
                    <a:pt x="13428" y="9428"/>
                    <a:pt x="28569" y="22570"/>
                    <a:pt x="42568" y="40568"/>
                  </a:cubicBezTo>
                  <a:close/>
                </a:path>
              </a:pathLst>
            </a:custGeom>
            <a:solidFill>
              <a:srgbClr val="73D927"/>
            </a:solidFill>
            <a:ln w="28507"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B8C98C53-8897-48AB-968D-6C39167CBBB2}"/>
                </a:ext>
              </a:extLst>
            </p:cNvPr>
            <p:cNvSpPr/>
            <p:nvPr/>
          </p:nvSpPr>
          <p:spPr>
            <a:xfrm>
              <a:off x="9899760" y="3721257"/>
              <a:ext cx="283689" cy="825647"/>
            </a:xfrm>
            <a:custGeom>
              <a:avLst/>
              <a:gdLst>
                <a:gd name="connsiteX0" fmla="*/ 269121 w 283689"/>
                <a:gd name="connsiteY0" fmla="*/ 603665 h 825647"/>
                <a:gd name="connsiteX1" fmla="*/ 183699 w 283689"/>
                <a:gd name="connsiteY1" fmla="*/ 470533 h 825647"/>
                <a:gd name="connsiteX2" fmla="*/ 37140 w 283689"/>
                <a:gd name="connsiteY2" fmla="*/ 107706 h 825647"/>
                <a:gd name="connsiteX3" fmla="*/ 3714 w 283689"/>
                <a:gd name="connsiteY3" fmla="*/ 0 h 825647"/>
                <a:gd name="connsiteX4" fmla="*/ 0 w 283689"/>
                <a:gd name="connsiteY4" fmla="*/ 21998 h 825647"/>
                <a:gd name="connsiteX5" fmla="*/ 0 w 283689"/>
                <a:gd name="connsiteY5" fmla="*/ 21998 h 825647"/>
                <a:gd name="connsiteX6" fmla="*/ 43425 w 283689"/>
                <a:gd name="connsiteY6" fmla="*/ 225410 h 825647"/>
                <a:gd name="connsiteX7" fmla="*/ 128275 w 283689"/>
                <a:gd name="connsiteY7" fmla="*/ 473390 h 825647"/>
                <a:gd name="connsiteX8" fmla="*/ 146274 w 283689"/>
                <a:gd name="connsiteY8" fmla="*/ 567383 h 825647"/>
                <a:gd name="connsiteX9" fmla="*/ 32855 w 283689"/>
                <a:gd name="connsiteY9" fmla="*/ 517958 h 825647"/>
                <a:gd name="connsiteX10" fmla="*/ 34283 w 283689"/>
                <a:gd name="connsiteY10" fmla="*/ 528814 h 825647"/>
                <a:gd name="connsiteX11" fmla="*/ 83708 w 283689"/>
                <a:gd name="connsiteY11" fmla="*/ 635091 h 825647"/>
                <a:gd name="connsiteX12" fmla="*/ 270835 w 283689"/>
                <a:gd name="connsiteY12" fmla="*/ 825647 h 825647"/>
                <a:gd name="connsiteX13" fmla="*/ 269121 w 283689"/>
                <a:gd name="connsiteY13" fmla="*/ 603665 h 8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689" h="825647">
                  <a:moveTo>
                    <a:pt x="269121" y="603665"/>
                  </a:moveTo>
                  <a:cubicBezTo>
                    <a:pt x="279406" y="547384"/>
                    <a:pt x="231410" y="507387"/>
                    <a:pt x="183699" y="470533"/>
                  </a:cubicBezTo>
                  <a:cubicBezTo>
                    <a:pt x="135989" y="433679"/>
                    <a:pt x="94849" y="334259"/>
                    <a:pt x="37140" y="107706"/>
                  </a:cubicBezTo>
                  <a:cubicBezTo>
                    <a:pt x="25998" y="63709"/>
                    <a:pt x="14570" y="28569"/>
                    <a:pt x="3714" y="0"/>
                  </a:cubicBezTo>
                  <a:lnTo>
                    <a:pt x="0" y="21998"/>
                  </a:lnTo>
                  <a:lnTo>
                    <a:pt x="0" y="21998"/>
                  </a:lnTo>
                  <a:cubicBezTo>
                    <a:pt x="9713" y="111134"/>
                    <a:pt x="28283" y="179700"/>
                    <a:pt x="43425" y="225410"/>
                  </a:cubicBezTo>
                  <a:cubicBezTo>
                    <a:pt x="71709" y="311403"/>
                    <a:pt x="102277" y="363970"/>
                    <a:pt x="128275" y="473390"/>
                  </a:cubicBezTo>
                  <a:cubicBezTo>
                    <a:pt x="140846" y="526243"/>
                    <a:pt x="158844" y="556526"/>
                    <a:pt x="146274" y="567383"/>
                  </a:cubicBezTo>
                  <a:cubicBezTo>
                    <a:pt x="128275" y="582810"/>
                    <a:pt x="71137" y="545956"/>
                    <a:pt x="32855" y="517958"/>
                  </a:cubicBezTo>
                  <a:cubicBezTo>
                    <a:pt x="33426" y="521386"/>
                    <a:pt x="33997" y="525100"/>
                    <a:pt x="34283" y="528814"/>
                  </a:cubicBezTo>
                  <a:cubicBezTo>
                    <a:pt x="36854" y="547384"/>
                    <a:pt x="38854" y="587381"/>
                    <a:pt x="83708" y="635091"/>
                  </a:cubicBezTo>
                  <a:cubicBezTo>
                    <a:pt x="141131" y="695944"/>
                    <a:pt x="139417" y="822219"/>
                    <a:pt x="270835" y="825647"/>
                  </a:cubicBezTo>
                  <a:cubicBezTo>
                    <a:pt x="303975" y="733369"/>
                    <a:pt x="261693" y="645948"/>
                    <a:pt x="269121" y="603665"/>
                  </a:cubicBezTo>
                  <a:close/>
                </a:path>
              </a:pathLst>
            </a:custGeom>
            <a:solidFill>
              <a:srgbClr val="73D927"/>
            </a:solidFill>
            <a:ln w="28507"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D0C306A9-3774-4711-86CE-7B2CD81D81F5}"/>
                </a:ext>
              </a:extLst>
            </p:cNvPr>
            <p:cNvSpPr/>
            <p:nvPr/>
          </p:nvSpPr>
          <p:spPr>
            <a:xfrm>
              <a:off x="9889475" y="3743255"/>
              <a:ext cx="160824" cy="549122"/>
            </a:xfrm>
            <a:custGeom>
              <a:avLst/>
              <a:gdLst>
                <a:gd name="connsiteX0" fmla="*/ 156559 w 160824"/>
                <a:gd name="connsiteY0" fmla="*/ 545384 h 549122"/>
                <a:gd name="connsiteX1" fmla="*/ 138560 w 160824"/>
                <a:gd name="connsiteY1" fmla="*/ 451392 h 549122"/>
                <a:gd name="connsiteX2" fmla="*/ 53710 w 160824"/>
                <a:gd name="connsiteY2" fmla="*/ 203412 h 549122"/>
                <a:gd name="connsiteX3" fmla="*/ 10285 w 160824"/>
                <a:gd name="connsiteY3" fmla="*/ 0 h 549122"/>
                <a:gd name="connsiteX4" fmla="*/ 10285 w 160824"/>
                <a:gd name="connsiteY4" fmla="*/ 0 h 549122"/>
                <a:gd name="connsiteX5" fmla="*/ 0 w 160824"/>
                <a:gd name="connsiteY5" fmla="*/ 61709 h 549122"/>
                <a:gd name="connsiteX6" fmla="*/ 10571 w 160824"/>
                <a:gd name="connsiteY6" fmla="*/ 382255 h 549122"/>
                <a:gd name="connsiteX7" fmla="*/ 43139 w 160824"/>
                <a:gd name="connsiteY7" fmla="*/ 495674 h 549122"/>
                <a:gd name="connsiteX8" fmla="*/ 156559 w 160824"/>
                <a:gd name="connsiteY8" fmla="*/ 545384 h 54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24" h="549122">
                  <a:moveTo>
                    <a:pt x="156559" y="545384"/>
                  </a:moveTo>
                  <a:cubicBezTo>
                    <a:pt x="169129" y="534528"/>
                    <a:pt x="151131" y="504245"/>
                    <a:pt x="138560" y="451392"/>
                  </a:cubicBezTo>
                  <a:cubicBezTo>
                    <a:pt x="112562" y="341972"/>
                    <a:pt x="81708" y="289405"/>
                    <a:pt x="53710" y="203412"/>
                  </a:cubicBezTo>
                  <a:cubicBezTo>
                    <a:pt x="38854" y="157987"/>
                    <a:pt x="20284" y="89421"/>
                    <a:pt x="10285" y="0"/>
                  </a:cubicBezTo>
                  <a:lnTo>
                    <a:pt x="10285" y="0"/>
                  </a:lnTo>
                  <a:lnTo>
                    <a:pt x="0" y="61709"/>
                  </a:lnTo>
                  <a:lnTo>
                    <a:pt x="10571" y="382255"/>
                  </a:lnTo>
                  <a:cubicBezTo>
                    <a:pt x="10571" y="382255"/>
                    <a:pt x="32569" y="421680"/>
                    <a:pt x="43139" y="495674"/>
                  </a:cubicBezTo>
                  <a:cubicBezTo>
                    <a:pt x="81422" y="523957"/>
                    <a:pt x="138274" y="561097"/>
                    <a:pt x="156559" y="545384"/>
                  </a:cubicBezTo>
                  <a:close/>
                </a:path>
              </a:pathLst>
            </a:custGeom>
            <a:solidFill>
              <a:srgbClr val="73D927"/>
            </a:solidFill>
            <a:ln w="28507"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8018DF23-725D-4F53-8504-C6028347C8B7}"/>
                </a:ext>
              </a:extLst>
            </p:cNvPr>
            <p:cNvSpPr/>
            <p:nvPr/>
          </p:nvSpPr>
          <p:spPr>
            <a:xfrm>
              <a:off x="9890618" y="3721257"/>
              <a:ext cx="56736" cy="466714"/>
            </a:xfrm>
            <a:custGeom>
              <a:avLst/>
              <a:gdLst>
                <a:gd name="connsiteX0" fmla="*/ 55424 w 56736"/>
                <a:gd name="connsiteY0" fmla="*/ 349400 h 466714"/>
                <a:gd name="connsiteX1" fmla="*/ 46568 w 56736"/>
                <a:gd name="connsiteY1" fmla="*/ 107706 h 466714"/>
                <a:gd name="connsiteX2" fmla="*/ 13142 w 56736"/>
                <a:gd name="connsiteY2" fmla="*/ 0 h 466714"/>
                <a:gd name="connsiteX3" fmla="*/ 0 w 56736"/>
                <a:gd name="connsiteY3" fmla="*/ 108848 h 466714"/>
                <a:gd name="connsiteX4" fmla="*/ 9713 w 56736"/>
                <a:gd name="connsiteY4" fmla="*/ 404253 h 466714"/>
                <a:gd name="connsiteX5" fmla="*/ 31426 w 56736"/>
                <a:gd name="connsiteY5" fmla="*/ 463962 h 466714"/>
                <a:gd name="connsiteX6" fmla="*/ 53139 w 56736"/>
                <a:gd name="connsiteY6" fmla="*/ 431679 h 466714"/>
                <a:gd name="connsiteX7" fmla="*/ 55424 w 56736"/>
                <a:gd name="connsiteY7" fmla="*/ 349400 h 46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36" h="466714">
                  <a:moveTo>
                    <a:pt x="55424" y="349400"/>
                  </a:moveTo>
                  <a:cubicBezTo>
                    <a:pt x="35711" y="177414"/>
                    <a:pt x="65709" y="183128"/>
                    <a:pt x="46568" y="107706"/>
                  </a:cubicBezTo>
                  <a:cubicBezTo>
                    <a:pt x="35426" y="63709"/>
                    <a:pt x="23998" y="28569"/>
                    <a:pt x="13142" y="0"/>
                  </a:cubicBezTo>
                  <a:cubicBezTo>
                    <a:pt x="8285" y="26855"/>
                    <a:pt x="3143" y="63138"/>
                    <a:pt x="0" y="108848"/>
                  </a:cubicBezTo>
                  <a:lnTo>
                    <a:pt x="9713" y="404253"/>
                  </a:lnTo>
                  <a:lnTo>
                    <a:pt x="31426" y="463962"/>
                  </a:lnTo>
                  <a:cubicBezTo>
                    <a:pt x="38854" y="475961"/>
                    <a:pt x="52282" y="445678"/>
                    <a:pt x="53139" y="431679"/>
                  </a:cubicBezTo>
                  <a:cubicBezTo>
                    <a:pt x="55995" y="384255"/>
                    <a:pt x="58281" y="374827"/>
                    <a:pt x="55424" y="349400"/>
                  </a:cubicBezTo>
                  <a:close/>
                </a:path>
              </a:pathLst>
            </a:custGeom>
            <a:solidFill>
              <a:srgbClr val="61B521"/>
            </a:solidFill>
            <a:ln w="28507"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AD958D51-EFE1-4ADF-A529-7AC37FAB63D2}"/>
                </a:ext>
              </a:extLst>
            </p:cNvPr>
            <p:cNvSpPr/>
            <p:nvPr/>
          </p:nvSpPr>
          <p:spPr>
            <a:xfrm>
              <a:off x="9853029" y="3687260"/>
              <a:ext cx="66443" cy="427398"/>
            </a:xfrm>
            <a:custGeom>
              <a:avLst/>
              <a:gdLst>
                <a:gd name="connsiteX0" fmla="*/ 66444 w 66443"/>
                <a:gd name="connsiteY0" fmla="*/ 79708 h 427398"/>
                <a:gd name="connsiteX1" fmla="*/ 50445 w 66443"/>
                <a:gd name="connsiteY1" fmla="*/ 34283 h 427398"/>
                <a:gd name="connsiteX2" fmla="*/ 50445 w 66443"/>
                <a:gd name="connsiteY2" fmla="*/ 34283 h 427398"/>
                <a:gd name="connsiteX3" fmla="*/ 35589 w 66443"/>
                <a:gd name="connsiteY3" fmla="*/ 0 h 427398"/>
                <a:gd name="connsiteX4" fmla="*/ 4163 w 66443"/>
                <a:gd name="connsiteY4" fmla="*/ 152273 h 427398"/>
                <a:gd name="connsiteX5" fmla="*/ 29304 w 66443"/>
                <a:gd name="connsiteY5" fmla="*/ 427394 h 427398"/>
                <a:gd name="connsiteX6" fmla="*/ 45589 w 66443"/>
                <a:gd name="connsiteY6" fmla="*/ 194270 h 427398"/>
                <a:gd name="connsiteX7" fmla="*/ 51302 w 66443"/>
                <a:gd name="connsiteY7" fmla="*/ 116562 h 427398"/>
                <a:gd name="connsiteX8" fmla="*/ 66444 w 66443"/>
                <a:gd name="connsiteY8" fmla="*/ 79708 h 42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43" h="427398">
                  <a:moveTo>
                    <a:pt x="66444" y="79708"/>
                  </a:moveTo>
                  <a:cubicBezTo>
                    <a:pt x="61016" y="62852"/>
                    <a:pt x="55873" y="47710"/>
                    <a:pt x="50445" y="34283"/>
                  </a:cubicBezTo>
                  <a:lnTo>
                    <a:pt x="50445" y="34283"/>
                  </a:lnTo>
                  <a:cubicBezTo>
                    <a:pt x="45303" y="21427"/>
                    <a:pt x="40446" y="10285"/>
                    <a:pt x="35589" y="0"/>
                  </a:cubicBezTo>
                  <a:cubicBezTo>
                    <a:pt x="21019" y="36283"/>
                    <a:pt x="9306" y="102563"/>
                    <a:pt x="4163" y="152273"/>
                  </a:cubicBezTo>
                  <a:cubicBezTo>
                    <a:pt x="-10978" y="299119"/>
                    <a:pt x="19305" y="428251"/>
                    <a:pt x="29304" y="427394"/>
                  </a:cubicBezTo>
                  <a:cubicBezTo>
                    <a:pt x="39875" y="426537"/>
                    <a:pt x="47303" y="280549"/>
                    <a:pt x="45589" y="194270"/>
                  </a:cubicBezTo>
                  <a:cubicBezTo>
                    <a:pt x="45017" y="164844"/>
                    <a:pt x="43303" y="144845"/>
                    <a:pt x="51302" y="116562"/>
                  </a:cubicBezTo>
                  <a:cubicBezTo>
                    <a:pt x="55873" y="101420"/>
                    <a:pt x="61302" y="89707"/>
                    <a:pt x="66444" y="79708"/>
                  </a:cubicBezTo>
                  <a:close/>
                </a:path>
              </a:pathLst>
            </a:custGeom>
            <a:solidFill>
              <a:srgbClr val="00051F"/>
            </a:solidFill>
            <a:ln w="28507"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AFEB2033-04AE-4614-8533-45742F0CE8C1}"/>
                </a:ext>
              </a:extLst>
            </p:cNvPr>
            <p:cNvSpPr/>
            <p:nvPr/>
          </p:nvSpPr>
          <p:spPr>
            <a:xfrm>
              <a:off x="9543141" y="3605552"/>
              <a:ext cx="365352" cy="1058531"/>
            </a:xfrm>
            <a:custGeom>
              <a:avLst/>
              <a:gdLst>
                <a:gd name="connsiteX0" fmla="*/ 327764 w 365352"/>
                <a:gd name="connsiteY0" fmla="*/ 656232 h 1058531"/>
                <a:gd name="connsiteX1" fmla="*/ 356905 w 365352"/>
                <a:gd name="connsiteY1" fmla="*/ 520244 h 1058531"/>
                <a:gd name="connsiteX2" fmla="*/ 346334 w 365352"/>
                <a:gd name="connsiteY2" fmla="*/ 199698 h 1058531"/>
                <a:gd name="connsiteX3" fmla="*/ 360333 w 365352"/>
                <a:gd name="connsiteY3" fmla="*/ 115991 h 1058531"/>
                <a:gd name="connsiteX4" fmla="*/ 274340 w 365352"/>
                <a:gd name="connsiteY4" fmla="*/ 286 h 1058531"/>
                <a:gd name="connsiteX5" fmla="*/ 265484 w 365352"/>
                <a:gd name="connsiteY5" fmla="*/ 0 h 1058531"/>
                <a:gd name="connsiteX6" fmla="*/ 308052 w 365352"/>
                <a:gd name="connsiteY6" fmla="*/ 83708 h 1058531"/>
                <a:gd name="connsiteX7" fmla="*/ 254627 w 365352"/>
                <a:gd name="connsiteY7" fmla="*/ 191413 h 1058531"/>
                <a:gd name="connsiteX8" fmla="*/ 258913 w 365352"/>
                <a:gd name="connsiteY8" fmla="*/ 400825 h 1058531"/>
                <a:gd name="connsiteX9" fmla="*/ 204346 w 365352"/>
                <a:gd name="connsiteY9" fmla="*/ 679088 h 1058531"/>
                <a:gd name="connsiteX10" fmla="*/ 74071 w 365352"/>
                <a:gd name="connsiteY10" fmla="*/ 823362 h 1058531"/>
                <a:gd name="connsiteX11" fmla="*/ 77 w 365352"/>
                <a:gd name="connsiteY11" fmla="*/ 974778 h 1058531"/>
                <a:gd name="connsiteX12" fmla="*/ 23789 w 365352"/>
                <a:gd name="connsiteY12" fmla="*/ 1048201 h 1058531"/>
                <a:gd name="connsiteX13" fmla="*/ 35788 w 365352"/>
                <a:gd name="connsiteY13" fmla="*/ 1051915 h 1058531"/>
                <a:gd name="connsiteX14" fmla="*/ 143208 w 365352"/>
                <a:gd name="connsiteY14" fmla="*/ 1040201 h 1058531"/>
                <a:gd name="connsiteX15" fmla="*/ 86641 w 365352"/>
                <a:gd name="connsiteY15" fmla="*/ 1017346 h 1058531"/>
                <a:gd name="connsiteX16" fmla="*/ 140351 w 365352"/>
                <a:gd name="connsiteY16" fmla="*/ 917354 h 1058531"/>
                <a:gd name="connsiteX17" fmla="*/ 162635 w 365352"/>
                <a:gd name="connsiteY17" fmla="*/ 966493 h 1058531"/>
                <a:gd name="connsiteX18" fmla="*/ 219487 w 365352"/>
                <a:gd name="connsiteY18" fmla="*/ 876215 h 1058531"/>
                <a:gd name="connsiteX19" fmla="*/ 283768 w 365352"/>
                <a:gd name="connsiteY19" fmla="*/ 791079 h 1058531"/>
                <a:gd name="connsiteX20" fmla="*/ 327764 w 365352"/>
                <a:gd name="connsiteY20" fmla="*/ 656232 h 105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5352" h="1058531">
                  <a:moveTo>
                    <a:pt x="327764" y="656232"/>
                  </a:moveTo>
                  <a:cubicBezTo>
                    <a:pt x="367761" y="608236"/>
                    <a:pt x="372904" y="578524"/>
                    <a:pt x="356905" y="520244"/>
                  </a:cubicBezTo>
                  <a:cubicBezTo>
                    <a:pt x="340906" y="461963"/>
                    <a:pt x="346334" y="199698"/>
                    <a:pt x="346334" y="199698"/>
                  </a:cubicBezTo>
                  <a:lnTo>
                    <a:pt x="360333" y="115991"/>
                  </a:lnTo>
                  <a:cubicBezTo>
                    <a:pt x="314623" y="-1714"/>
                    <a:pt x="274340" y="286"/>
                    <a:pt x="274340" y="286"/>
                  </a:cubicBezTo>
                  <a:cubicBezTo>
                    <a:pt x="271198" y="286"/>
                    <a:pt x="268626" y="286"/>
                    <a:pt x="265484" y="0"/>
                  </a:cubicBezTo>
                  <a:cubicBezTo>
                    <a:pt x="283768" y="20570"/>
                    <a:pt x="308052" y="45425"/>
                    <a:pt x="308052" y="83708"/>
                  </a:cubicBezTo>
                  <a:cubicBezTo>
                    <a:pt x="308052" y="127133"/>
                    <a:pt x="276626" y="140560"/>
                    <a:pt x="254627" y="191413"/>
                  </a:cubicBezTo>
                  <a:cubicBezTo>
                    <a:pt x="225487" y="258550"/>
                    <a:pt x="254627" y="293976"/>
                    <a:pt x="258913" y="400825"/>
                  </a:cubicBezTo>
                  <a:cubicBezTo>
                    <a:pt x="261484" y="465105"/>
                    <a:pt x="266341" y="581381"/>
                    <a:pt x="204346" y="679088"/>
                  </a:cubicBezTo>
                  <a:cubicBezTo>
                    <a:pt x="166063" y="739940"/>
                    <a:pt x="140637" y="731655"/>
                    <a:pt x="74071" y="823362"/>
                  </a:cubicBezTo>
                  <a:cubicBezTo>
                    <a:pt x="25503" y="890499"/>
                    <a:pt x="-1638" y="927639"/>
                    <a:pt x="77" y="974778"/>
                  </a:cubicBezTo>
                  <a:cubicBezTo>
                    <a:pt x="934" y="999348"/>
                    <a:pt x="9790" y="1024774"/>
                    <a:pt x="23789" y="1048201"/>
                  </a:cubicBezTo>
                  <a:cubicBezTo>
                    <a:pt x="27789" y="1049629"/>
                    <a:pt x="31788" y="1050772"/>
                    <a:pt x="35788" y="1051915"/>
                  </a:cubicBezTo>
                  <a:cubicBezTo>
                    <a:pt x="102068" y="1071913"/>
                    <a:pt x="143208" y="1040201"/>
                    <a:pt x="143208" y="1040201"/>
                  </a:cubicBezTo>
                  <a:cubicBezTo>
                    <a:pt x="143208" y="1040201"/>
                    <a:pt x="92069" y="1047629"/>
                    <a:pt x="86641" y="1017346"/>
                  </a:cubicBezTo>
                  <a:cubicBezTo>
                    <a:pt x="81213" y="987063"/>
                    <a:pt x="122924" y="912212"/>
                    <a:pt x="140351" y="917354"/>
                  </a:cubicBezTo>
                  <a:cubicBezTo>
                    <a:pt x="157778" y="922497"/>
                    <a:pt x="159492" y="933639"/>
                    <a:pt x="162635" y="966493"/>
                  </a:cubicBezTo>
                  <a:cubicBezTo>
                    <a:pt x="162635" y="966493"/>
                    <a:pt x="198918" y="952780"/>
                    <a:pt x="219487" y="876215"/>
                  </a:cubicBezTo>
                  <a:cubicBezTo>
                    <a:pt x="240057" y="799649"/>
                    <a:pt x="283768" y="791079"/>
                    <a:pt x="283768" y="791079"/>
                  </a:cubicBezTo>
                  <a:cubicBezTo>
                    <a:pt x="283768" y="791079"/>
                    <a:pt x="287482" y="704229"/>
                    <a:pt x="327764" y="656232"/>
                  </a:cubicBezTo>
                  <a:close/>
                </a:path>
              </a:pathLst>
            </a:custGeom>
            <a:solidFill>
              <a:srgbClr val="85FC2D"/>
            </a:solidFill>
            <a:ln w="28507"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F49C66E2-EEA4-47D5-8283-1D4D351AC885}"/>
                </a:ext>
              </a:extLst>
            </p:cNvPr>
            <p:cNvSpPr/>
            <p:nvPr/>
          </p:nvSpPr>
          <p:spPr>
            <a:xfrm>
              <a:off x="9584357" y="4608899"/>
              <a:ext cx="101991" cy="55021"/>
            </a:xfrm>
            <a:custGeom>
              <a:avLst/>
              <a:gdLst>
                <a:gd name="connsiteX0" fmla="*/ 45425 w 101991"/>
                <a:gd name="connsiteY0" fmla="*/ 13999 h 55021"/>
                <a:gd name="connsiteX1" fmla="*/ 45711 w 101991"/>
                <a:gd name="connsiteY1" fmla="*/ 0 h 55021"/>
                <a:gd name="connsiteX2" fmla="*/ 0 w 101991"/>
                <a:gd name="connsiteY2" fmla="*/ 49996 h 55021"/>
                <a:gd name="connsiteX3" fmla="*/ 101992 w 101991"/>
                <a:gd name="connsiteY3" fmla="*/ 36854 h 55021"/>
                <a:gd name="connsiteX4" fmla="*/ 45425 w 101991"/>
                <a:gd name="connsiteY4" fmla="*/ 13999 h 5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91" h="55021">
                  <a:moveTo>
                    <a:pt x="45425" y="13999"/>
                  </a:moveTo>
                  <a:cubicBezTo>
                    <a:pt x="44854" y="9999"/>
                    <a:pt x="44854" y="5142"/>
                    <a:pt x="45711" y="0"/>
                  </a:cubicBezTo>
                  <a:cubicBezTo>
                    <a:pt x="28569" y="13142"/>
                    <a:pt x="20570" y="37425"/>
                    <a:pt x="0" y="49996"/>
                  </a:cubicBezTo>
                  <a:cubicBezTo>
                    <a:pt x="62852" y="66566"/>
                    <a:pt x="101992" y="36854"/>
                    <a:pt x="101992" y="36854"/>
                  </a:cubicBezTo>
                  <a:cubicBezTo>
                    <a:pt x="101992" y="36854"/>
                    <a:pt x="50853" y="44282"/>
                    <a:pt x="45425" y="13999"/>
                  </a:cubicBezTo>
                  <a:close/>
                </a:path>
              </a:pathLst>
            </a:custGeom>
            <a:solidFill>
              <a:srgbClr val="998592"/>
            </a:solidFill>
            <a:ln w="28507"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EF773EDF-A234-42A9-A58C-BD180C343F17}"/>
                </a:ext>
              </a:extLst>
            </p:cNvPr>
            <p:cNvSpPr/>
            <p:nvPr/>
          </p:nvSpPr>
          <p:spPr>
            <a:xfrm>
              <a:off x="9702062" y="4522049"/>
              <a:ext cx="46281" cy="50281"/>
            </a:xfrm>
            <a:custGeom>
              <a:avLst/>
              <a:gdLst>
                <a:gd name="connsiteX0" fmla="*/ 0 w 46281"/>
                <a:gd name="connsiteY0" fmla="*/ 20855 h 50281"/>
                <a:gd name="connsiteX1" fmla="*/ 4000 w 46281"/>
                <a:gd name="connsiteY1" fmla="*/ 50282 h 50281"/>
                <a:gd name="connsiteX2" fmla="*/ 46282 w 46281"/>
                <a:gd name="connsiteY2" fmla="*/ 0 h 50281"/>
                <a:gd name="connsiteX3" fmla="*/ 0 w 46281"/>
                <a:gd name="connsiteY3" fmla="*/ 20855 h 50281"/>
              </a:gdLst>
              <a:ahLst/>
              <a:cxnLst>
                <a:cxn ang="0">
                  <a:pos x="connsiteX0" y="connsiteY0"/>
                </a:cxn>
                <a:cxn ang="0">
                  <a:pos x="connsiteX1" y="connsiteY1"/>
                </a:cxn>
                <a:cxn ang="0">
                  <a:pos x="connsiteX2" y="connsiteY2"/>
                </a:cxn>
                <a:cxn ang="0">
                  <a:pos x="connsiteX3" y="connsiteY3"/>
                </a:cxn>
              </a:cxnLst>
              <a:rect l="l" t="t" r="r" b="b"/>
              <a:pathLst>
                <a:path w="46281" h="50281">
                  <a:moveTo>
                    <a:pt x="0" y="20855"/>
                  </a:moveTo>
                  <a:cubicBezTo>
                    <a:pt x="1714" y="27998"/>
                    <a:pt x="2857" y="37426"/>
                    <a:pt x="4000" y="50282"/>
                  </a:cubicBezTo>
                  <a:cubicBezTo>
                    <a:pt x="4000" y="50282"/>
                    <a:pt x="26569" y="41425"/>
                    <a:pt x="46282" y="0"/>
                  </a:cubicBezTo>
                  <a:cubicBezTo>
                    <a:pt x="23141" y="12570"/>
                    <a:pt x="8856" y="18570"/>
                    <a:pt x="0" y="20855"/>
                  </a:cubicBezTo>
                  <a:close/>
                </a:path>
              </a:pathLst>
            </a:custGeom>
            <a:solidFill>
              <a:srgbClr val="998592"/>
            </a:solidFill>
            <a:ln w="28507"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E0FA347C-4E95-4077-BF8E-89B5F1866E65}"/>
                </a:ext>
              </a:extLst>
            </p:cNvPr>
            <p:cNvSpPr/>
            <p:nvPr/>
          </p:nvSpPr>
          <p:spPr>
            <a:xfrm>
              <a:off x="6811153" y="4177842"/>
              <a:ext cx="465392" cy="101985"/>
            </a:xfrm>
            <a:custGeom>
              <a:avLst/>
              <a:gdLst>
                <a:gd name="connsiteX0" fmla="*/ 465391 w 465392"/>
                <a:gd name="connsiteY0" fmla="*/ 44232 h 101985"/>
                <a:gd name="connsiteX1" fmla="*/ 193413 w 465392"/>
                <a:gd name="connsiteY1" fmla="*/ 807 h 101985"/>
                <a:gd name="connsiteX2" fmla="*/ 96849 w 465392"/>
                <a:gd name="connsiteY2" fmla="*/ 12520 h 101985"/>
                <a:gd name="connsiteX3" fmla="*/ 0 w 465392"/>
                <a:gd name="connsiteY3" fmla="*/ 39661 h 101985"/>
                <a:gd name="connsiteX4" fmla="*/ 56567 w 465392"/>
                <a:gd name="connsiteY4" fmla="*/ 98513 h 101985"/>
                <a:gd name="connsiteX5" fmla="*/ 135989 w 465392"/>
                <a:gd name="connsiteY5" fmla="*/ 101941 h 101985"/>
                <a:gd name="connsiteX6" fmla="*/ 465391 w 465392"/>
                <a:gd name="connsiteY6" fmla="*/ 44232 h 1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392" h="101985">
                  <a:moveTo>
                    <a:pt x="465391" y="44232"/>
                  </a:moveTo>
                  <a:cubicBezTo>
                    <a:pt x="464819" y="20805"/>
                    <a:pt x="326545" y="-4907"/>
                    <a:pt x="193413" y="807"/>
                  </a:cubicBezTo>
                  <a:cubicBezTo>
                    <a:pt x="168843" y="1949"/>
                    <a:pt x="155130" y="2806"/>
                    <a:pt x="96849" y="12520"/>
                  </a:cubicBezTo>
                  <a:cubicBezTo>
                    <a:pt x="61424" y="18519"/>
                    <a:pt x="26284" y="25090"/>
                    <a:pt x="0" y="39661"/>
                  </a:cubicBezTo>
                  <a:cubicBezTo>
                    <a:pt x="12570" y="57945"/>
                    <a:pt x="30855" y="78229"/>
                    <a:pt x="56567" y="98513"/>
                  </a:cubicBezTo>
                  <a:cubicBezTo>
                    <a:pt x="81708" y="100513"/>
                    <a:pt x="108277" y="101941"/>
                    <a:pt x="135989" y="101941"/>
                  </a:cubicBezTo>
                  <a:cubicBezTo>
                    <a:pt x="293690" y="103370"/>
                    <a:pt x="465962" y="70229"/>
                    <a:pt x="465391" y="44232"/>
                  </a:cubicBezTo>
                  <a:close/>
                </a:path>
              </a:pathLst>
            </a:custGeom>
            <a:solidFill>
              <a:srgbClr val="2A3E33">
                <a:alpha val="94000"/>
              </a:srgbClr>
            </a:solidFill>
            <a:ln w="28507"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32FCEE99-E5C5-46D1-97EC-CE5C3A0332C2}"/>
                </a:ext>
              </a:extLst>
            </p:cNvPr>
            <p:cNvSpPr/>
            <p:nvPr/>
          </p:nvSpPr>
          <p:spPr>
            <a:xfrm>
              <a:off x="7190201" y="3690688"/>
              <a:ext cx="114054" cy="80039"/>
            </a:xfrm>
            <a:custGeom>
              <a:avLst/>
              <a:gdLst>
                <a:gd name="connsiteX0" fmla="*/ 32062 w 114054"/>
                <a:gd name="connsiteY0" fmla="*/ 52853 h 80039"/>
                <a:gd name="connsiteX1" fmla="*/ 8921 w 114054"/>
                <a:gd name="connsiteY1" fmla="*/ 42282 h 80039"/>
                <a:gd name="connsiteX2" fmla="*/ 1493 w 114054"/>
                <a:gd name="connsiteY2" fmla="*/ 29712 h 80039"/>
                <a:gd name="connsiteX3" fmla="*/ 10349 w 114054"/>
                <a:gd name="connsiteY3" fmla="*/ 69423 h 80039"/>
                <a:gd name="connsiteX4" fmla="*/ 33490 w 114054"/>
                <a:gd name="connsiteY4" fmla="*/ 79993 h 80039"/>
                <a:gd name="connsiteX5" fmla="*/ 90343 w 114054"/>
                <a:gd name="connsiteY5" fmla="*/ 22855 h 80039"/>
                <a:gd name="connsiteX6" fmla="*/ 114055 w 114054"/>
                <a:gd name="connsiteY6" fmla="*/ 7714 h 80039"/>
                <a:gd name="connsiteX7" fmla="*/ 88057 w 114054"/>
                <a:gd name="connsiteY7" fmla="*/ 0 h 80039"/>
                <a:gd name="connsiteX8" fmla="*/ 32062 w 114054"/>
                <a:gd name="connsiteY8" fmla="*/ 52853 h 8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54" h="80039">
                  <a:moveTo>
                    <a:pt x="32062" y="52853"/>
                  </a:moveTo>
                  <a:cubicBezTo>
                    <a:pt x="22348" y="53424"/>
                    <a:pt x="14634" y="48853"/>
                    <a:pt x="8921" y="42282"/>
                  </a:cubicBezTo>
                  <a:cubicBezTo>
                    <a:pt x="5492" y="38568"/>
                    <a:pt x="3207" y="34283"/>
                    <a:pt x="1493" y="29712"/>
                  </a:cubicBezTo>
                  <a:cubicBezTo>
                    <a:pt x="-1936" y="43139"/>
                    <a:pt x="350" y="57995"/>
                    <a:pt x="10349" y="69423"/>
                  </a:cubicBezTo>
                  <a:cubicBezTo>
                    <a:pt x="16063" y="75708"/>
                    <a:pt x="23491" y="80565"/>
                    <a:pt x="33490" y="79993"/>
                  </a:cubicBezTo>
                  <a:cubicBezTo>
                    <a:pt x="62916" y="78565"/>
                    <a:pt x="83200" y="72566"/>
                    <a:pt x="90343" y="22855"/>
                  </a:cubicBezTo>
                  <a:cubicBezTo>
                    <a:pt x="90343" y="22855"/>
                    <a:pt x="102056" y="9999"/>
                    <a:pt x="114055" y="7714"/>
                  </a:cubicBezTo>
                  <a:cubicBezTo>
                    <a:pt x="114055" y="7714"/>
                    <a:pt x="103199" y="3428"/>
                    <a:pt x="88057" y="0"/>
                  </a:cubicBezTo>
                  <a:cubicBezTo>
                    <a:pt x="80343" y="45711"/>
                    <a:pt x="60631" y="51424"/>
                    <a:pt x="32062" y="52853"/>
                  </a:cubicBezTo>
                  <a:close/>
                </a:path>
              </a:pathLst>
            </a:custGeom>
            <a:solidFill>
              <a:srgbClr val="00051F"/>
            </a:solidFill>
            <a:ln w="28507"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44299E53-7F57-449B-8AAD-A6EE1B7D19FE}"/>
                </a:ext>
              </a:extLst>
            </p:cNvPr>
            <p:cNvSpPr/>
            <p:nvPr/>
          </p:nvSpPr>
          <p:spPr>
            <a:xfrm>
              <a:off x="7189639" y="3686037"/>
              <a:ext cx="115759" cy="85364"/>
            </a:xfrm>
            <a:custGeom>
              <a:avLst/>
              <a:gdLst>
                <a:gd name="connsiteX0" fmla="*/ 37481 w 115759"/>
                <a:gd name="connsiteY0" fmla="*/ 2365 h 85364"/>
                <a:gd name="connsiteX1" fmla="*/ 4055 w 115759"/>
                <a:gd name="connsiteY1" fmla="*/ 36648 h 85364"/>
                <a:gd name="connsiteX2" fmla="*/ 23196 w 115759"/>
                <a:gd name="connsiteY2" fmla="*/ 75502 h 85364"/>
                <a:gd name="connsiteX3" fmla="*/ 32338 w 115759"/>
                <a:gd name="connsiteY3" fmla="*/ 76931 h 85364"/>
                <a:gd name="connsiteX4" fmla="*/ 44337 w 115759"/>
                <a:gd name="connsiteY4" fmla="*/ 75217 h 85364"/>
                <a:gd name="connsiteX5" fmla="*/ 64050 w 115759"/>
                <a:gd name="connsiteY5" fmla="*/ 67503 h 85364"/>
                <a:gd name="connsiteX6" fmla="*/ 83477 w 115759"/>
                <a:gd name="connsiteY6" fmla="*/ 26649 h 85364"/>
                <a:gd name="connsiteX7" fmla="*/ 83762 w 115759"/>
                <a:gd name="connsiteY7" fmla="*/ 25221 h 85364"/>
                <a:gd name="connsiteX8" fmla="*/ 85191 w 115759"/>
                <a:gd name="connsiteY8" fmla="*/ 22935 h 85364"/>
                <a:gd name="connsiteX9" fmla="*/ 98047 w 115759"/>
                <a:gd name="connsiteY9" fmla="*/ 13507 h 85364"/>
                <a:gd name="connsiteX10" fmla="*/ 113189 w 115759"/>
                <a:gd name="connsiteY10" fmla="*/ 12079 h 85364"/>
                <a:gd name="connsiteX11" fmla="*/ 113189 w 115759"/>
                <a:gd name="connsiteY11" fmla="*/ 12936 h 85364"/>
                <a:gd name="connsiteX12" fmla="*/ 76334 w 115759"/>
                <a:gd name="connsiteY12" fmla="*/ 4365 h 85364"/>
                <a:gd name="connsiteX13" fmla="*/ 37481 w 115759"/>
                <a:gd name="connsiteY13" fmla="*/ 2365 h 85364"/>
                <a:gd name="connsiteX14" fmla="*/ 37481 w 115759"/>
                <a:gd name="connsiteY14" fmla="*/ 1223 h 85364"/>
                <a:gd name="connsiteX15" fmla="*/ 76906 w 115759"/>
                <a:gd name="connsiteY15" fmla="*/ 2080 h 85364"/>
                <a:gd name="connsiteX16" fmla="*/ 115188 w 115759"/>
                <a:gd name="connsiteY16" fmla="*/ 11793 h 85364"/>
                <a:gd name="connsiteX17" fmla="*/ 115760 w 115759"/>
                <a:gd name="connsiteY17" fmla="*/ 12650 h 85364"/>
                <a:gd name="connsiteX18" fmla="*/ 115188 w 115759"/>
                <a:gd name="connsiteY18" fmla="*/ 13222 h 85364"/>
                <a:gd name="connsiteX19" fmla="*/ 91762 w 115759"/>
                <a:gd name="connsiteY19" fmla="*/ 28078 h 85364"/>
                <a:gd name="connsiteX20" fmla="*/ 92048 w 115759"/>
                <a:gd name="connsiteY20" fmla="*/ 27506 h 85364"/>
                <a:gd name="connsiteX21" fmla="*/ 71192 w 115759"/>
                <a:gd name="connsiteY21" fmla="*/ 75217 h 85364"/>
                <a:gd name="connsiteX22" fmla="*/ 46337 w 115759"/>
                <a:gd name="connsiteY22" fmla="*/ 84359 h 85364"/>
                <a:gd name="connsiteX23" fmla="*/ 20053 w 115759"/>
                <a:gd name="connsiteY23" fmla="*/ 82073 h 85364"/>
                <a:gd name="connsiteX24" fmla="*/ 1198 w 115759"/>
                <a:gd name="connsiteY24" fmla="*/ 35506 h 85364"/>
                <a:gd name="connsiteX25" fmla="*/ 37481 w 115759"/>
                <a:gd name="connsiteY25" fmla="*/ 1223 h 8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759" h="85364">
                  <a:moveTo>
                    <a:pt x="37481" y="2365"/>
                  </a:moveTo>
                  <a:cubicBezTo>
                    <a:pt x="20053" y="5222"/>
                    <a:pt x="6340" y="20078"/>
                    <a:pt x="4055" y="36648"/>
                  </a:cubicBezTo>
                  <a:cubicBezTo>
                    <a:pt x="1483" y="52933"/>
                    <a:pt x="10626" y="69789"/>
                    <a:pt x="23196" y="75502"/>
                  </a:cubicBezTo>
                  <a:cubicBezTo>
                    <a:pt x="26339" y="76931"/>
                    <a:pt x="29481" y="76931"/>
                    <a:pt x="32338" y="76931"/>
                  </a:cubicBezTo>
                  <a:cubicBezTo>
                    <a:pt x="35766" y="76645"/>
                    <a:pt x="40623" y="76074"/>
                    <a:pt x="44337" y="75217"/>
                  </a:cubicBezTo>
                  <a:cubicBezTo>
                    <a:pt x="52336" y="73788"/>
                    <a:pt x="59193" y="71788"/>
                    <a:pt x="64050" y="67503"/>
                  </a:cubicBezTo>
                  <a:cubicBezTo>
                    <a:pt x="74620" y="59504"/>
                    <a:pt x="79477" y="42934"/>
                    <a:pt x="83477" y="26649"/>
                  </a:cubicBezTo>
                  <a:lnTo>
                    <a:pt x="83762" y="25221"/>
                  </a:lnTo>
                  <a:cubicBezTo>
                    <a:pt x="84048" y="24364"/>
                    <a:pt x="84620" y="23507"/>
                    <a:pt x="85191" y="22935"/>
                  </a:cubicBezTo>
                  <a:cubicBezTo>
                    <a:pt x="89191" y="19221"/>
                    <a:pt x="93476" y="16079"/>
                    <a:pt x="98047" y="13507"/>
                  </a:cubicBezTo>
                  <a:cubicBezTo>
                    <a:pt x="102618" y="10936"/>
                    <a:pt x="107189" y="12936"/>
                    <a:pt x="113189" y="12079"/>
                  </a:cubicBezTo>
                  <a:lnTo>
                    <a:pt x="113189" y="12936"/>
                  </a:lnTo>
                  <a:cubicBezTo>
                    <a:pt x="101761" y="7794"/>
                    <a:pt x="88905" y="7222"/>
                    <a:pt x="76334" y="4365"/>
                  </a:cubicBezTo>
                  <a:cubicBezTo>
                    <a:pt x="63764" y="1508"/>
                    <a:pt x="50622" y="366"/>
                    <a:pt x="37481" y="2365"/>
                  </a:cubicBezTo>
                  <a:close/>
                  <a:moveTo>
                    <a:pt x="37481" y="1223"/>
                  </a:moveTo>
                  <a:cubicBezTo>
                    <a:pt x="50622" y="-777"/>
                    <a:pt x="63764" y="-206"/>
                    <a:pt x="76906" y="2080"/>
                  </a:cubicBezTo>
                  <a:cubicBezTo>
                    <a:pt x="90048" y="4080"/>
                    <a:pt x="102618" y="7508"/>
                    <a:pt x="115188" y="11793"/>
                  </a:cubicBezTo>
                  <a:cubicBezTo>
                    <a:pt x="115474" y="11793"/>
                    <a:pt x="115760" y="12365"/>
                    <a:pt x="115760" y="12650"/>
                  </a:cubicBezTo>
                  <a:cubicBezTo>
                    <a:pt x="115760" y="12936"/>
                    <a:pt x="115474" y="13222"/>
                    <a:pt x="115188" y="13222"/>
                  </a:cubicBezTo>
                  <a:cubicBezTo>
                    <a:pt x="106046" y="15222"/>
                    <a:pt x="98333" y="21507"/>
                    <a:pt x="91762" y="28078"/>
                  </a:cubicBezTo>
                  <a:lnTo>
                    <a:pt x="92048" y="27506"/>
                  </a:lnTo>
                  <a:cubicBezTo>
                    <a:pt x="89191" y="44362"/>
                    <a:pt x="85477" y="63503"/>
                    <a:pt x="71192" y="75217"/>
                  </a:cubicBezTo>
                  <a:cubicBezTo>
                    <a:pt x="64050" y="80930"/>
                    <a:pt x="55193" y="83216"/>
                    <a:pt x="46337" y="84359"/>
                  </a:cubicBezTo>
                  <a:cubicBezTo>
                    <a:pt x="37766" y="85216"/>
                    <a:pt x="28338" y="86930"/>
                    <a:pt x="20053" y="82073"/>
                  </a:cubicBezTo>
                  <a:cubicBezTo>
                    <a:pt x="4340" y="72931"/>
                    <a:pt x="-3088" y="52933"/>
                    <a:pt x="1198" y="35506"/>
                  </a:cubicBezTo>
                  <a:cubicBezTo>
                    <a:pt x="4912" y="18650"/>
                    <a:pt x="19768" y="3794"/>
                    <a:pt x="37481" y="1223"/>
                  </a:cubicBezTo>
                  <a:close/>
                </a:path>
              </a:pathLst>
            </a:custGeom>
            <a:solidFill>
              <a:srgbClr val="FFDDF3"/>
            </a:solidFill>
            <a:ln w="28507"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12ED1E51-348A-4DE9-86EF-ABE4E6C0FC0F}"/>
                </a:ext>
              </a:extLst>
            </p:cNvPr>
            <p:cNvSpPr/>
            <p:nvPr/>
          </p:nvSpPr>
          <p:spPr>
            <a:xfrm>
              <a:off x="7909636" y="4238929"/>
              <a:ext cx="159129" cy="61709"/>
            </a:xfrm>
            <a:custGeom>
              <a:avLst/>
              <a:gdLst>
                <a:gd name="connsiteX0" fmla="*/ 159130 w 159129"/>
                <a:gd name="connsiteY0" fmla="*/ 0 h 61709"/>
                <a:gd name="connsiteX1" fmla="*/ 0 w 159129"/>
                <a:gd name="connsiteY1" fmla="*/ 32854 h 61709"/>
                <a:gd name="connsiteX2" fmla="*/ 27998 w 159129"/>
                <a:gd name="connsiteY2" fmla="*/ 61709 h 61709"/>
                <a:gd name="connsiteX3" fmla="*/ 49425 w 159129"/>
                <a:gd name="connsiteY3" fmla="*/ 54567 h 61709"/>
                <a:gd name="connsiteX4" fmla="*/ 159130 w 159129"/>
                <a:gd name="connsiteY4" fmla="*/ 0 h 61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29" h="61709">
                  <a:moveTo>
                    <a:pt x="159130" y="0"/>
                  </a:moveTo>
                  <a:lnTo>
                    <a:pt x="0" y="32854"/>
                  </a:lnTo>
                  <a:cubicBezTo>
                    <a:pt x="9714" y="44282"/>
                    <a:pt x="18856" y="53710"/>
                    <a:pt x="27998" y="61709"/>
                  </a:cubicBezTo>
                  <a:cubicBezTo>
                    <a:pt x="34569" y="59424"/>
                    <a:pt x="41711" y="57138"/>
                    <a:pt x="49425" y="54567"/>
                  </a:cubicBezTo>
                  <a:cubicBezTo>
                    <a:pt x="119990" y="31712"/>
                    <a:pt x="155416" y="19713"/>
                    <a:pt x="159130" y="0"/>
                  </a:cubicBezTo>
                  <a:close/>
                </a:path>
              </a:pathLst>
            </a:custGeom>
            <a:solidFill>
              <a:srgbClr val="00051F"/>
            </a:solidFill>
            <a:ln w="28507"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099948AF-E70C-4ED9-AEC4-EAE6F2C758B4}"/>
                </a:ext>
              </a:extLst>
            </p:cNvPr>
            <p:cNvSpPr/>
            <p:nvPr/>
          </p:nvSpPr>
          <p:spPr>
            <a:xfrm>
              <a:off x="9461113" y="4324351"/>
              <a:ext cx="192666" cy="339651"/>
            </a:xfrm>
            <a:custGeom>
              <a:avLst/>
              <a:gdLst>
                <a:gd name="connsiteX0" fmla="*/ 192667 w 192666"/>
                <a:gd name="connsiteY0" fmla="*/ 335687 h 339651"/>
                <a:gd name="connsiteX1" fmla="*/ 49250 w 192666"/>
                <a:gd name="connsiteY1" fmla="*/ 123990 h 339651"/>
                <a:gd name="connsiteX2" fmla="*/ 76962 w 192666"/>
                <a:gd name="connsiteY2" fmla="*/ 0 h 339651"/>
                <a:gd name="connsiteX3" fmla="*/ 397 w 192666"/>
                <a:gd name="connsiteY3" fmla="*/ 154845 h 339651"/>
                <a:gd name="connsiteX4" fmla="*/ 117816 w 192666"/>
                <a:gd name="connsiteY4" fmla="*/ 333116 h 339651"/>
                <a:gd name="connsiteX5" fmla="*/ 192667 w 192666"/>
                <a:gd name="connsiteY5" fmla="*/ 335687 h 33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66" h="339651">
                  <a:moveTo>
                    <a:pt x="192667" y="335687"/>
                  </a:moveTo>
                  <a:cubicBezTo>
                    <a:pt x="141242" y="289977"/>
                    <a:pt x="56964" y="225696"/>
                    <a:pt x="49250" y="123990"/>
                  </a:cubicBezTo>
                  <a:cubicBezTo>
                    <a:pt x="45536" y="74851"/>
                    <a:pt x="60963" y="32855"/>
                    <a:pt x="76962" y="0"/>
                  </a:cubicBezTo>
                  <a:cubicBezTo>
                    <a:pt x="39536" y="39711"/>
                    <a:pt x="2968" y="93707"/>
                    <a:pt x="397" y="154845"/>
                  </a:cubicBezTo>
                  <a:cubicBezTo>
                    <a:pt x="-5317" y="284263"/>
                    <a:pt x="51535" y="313118"/>
                    <a:pt x="117816" y="333116"/>
                  </a:cubicBezTo>
                  <a:cubicBezTo>
                    <a:pt x="148670" y="342544"/>
                    <a:pt x="174097" y="340258"/>
                    <a:pt x="192667" y="335687"/>
                  </a:cubicBezTo>
                  <a:close/>
                </a:path>
              </a:pathLst>
            </a:custGeom>
            <a:solidFill>
              <a:srgbClr val="2A3E33">
                <a:alpha val="94000"/>
              </a:srgbClr>
            </a:solidFill>
            <a:ln w="28507"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17DF00B9-D2AC-4482-A918-D250C7BE4BD3}"/>
                </a:ext>
              </a:extLst>
            </p:cNvPr>
            <p:cNvSpPr/>
            <p:nvPr/>
          </p:nvSpPr>
          <p:spPr>
            <a:xfrm>
              <a:off x="6781442" y="3074167"/>
              <a:ext cx="28569" cy="28569"/>
            </a:xfrm>
            <a:custGeom>
              <a:avLst/>
              <a:gdLst/>
              <a:ahLst/>
              <a:cxnLst/>
              <a:rect l="l" t="t" r="r" b="b"/>
              <a:pathLst>
                <a:path w="28569" h="28569"/>
              </a:pathLst>
            </a:custGeom>
            <a:solidFill>
              <a:srgbClr val="00051F"/>
            </a:solidFill>
            <a:ln w="28507"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602FFA77-4A97-4C6E-AEFE-DCAAF566E462}"/>
                </a:ext>
              </a:extLst>
            </p:cNvPr>
            <p:cNvSpPr/>
            <p:nvPr/>
          </p:nvSpPr>
          <p:spPr>
            <a:xfrm>
              <a:off x="9058060" y="3150732"/>
              <a:ext cx="294316" cy="398952"/>
            </a:xfrm>
            <a:custGeom>
              <a:avLst/>
              <a:gdLst>
                <a:gd name="connsiteX0" fmla="*/ 226036 w 294316"/>
                <a:gd name="connsiteY0" fmla="*/ 343115 h 398952"/>
                <a:gd name="connsiteX1" fmla="*/ 120902 w 294316"/>
                <a:gd name="connsiteY1" fmla="*/ 304261 h 398952"/>
                <a:gd name="connsiteX2" fmla="*/ 231464 w 294316"/>
                <a:gd name="connsiteY2" fmla="*/ 259122 h 398952"/>
                <a:gd name="connsiteX3" fmla="*/ 191468 w 294316"/>
                <a:gd name="connsiteY3" fmla="*/ 147988 h 398952"/>
                <a:gd name="connsiteX4" fmla="*/ 294316 w 294316"/>
                <a:gd name="connsiteY4" fmla="*/ 71423 h 398952"/>
                <a:gd name="connsiteX5" fmla="*/ 54050 w 294316"/>
                <a:gd name="connsiteY5" fmla="*/ 0 h 398952"/>
                <a:gd name="connsiteX6" fmla="*/ 32909 w 294316"/>
                <a:gd name="connsiteY6" fmla="*/ 121990 h 398952"/>
                <a:gd name="connsiteX7" fmla="*/ 105760 w 294316"/>
                <a:gd name="connsiteY7" fmla="*/ 201698 h 398952"/>
                <a:gd name="connsiteX8" fmla="*/ 340 w 294316"/>
                <a:gd name="connsiteY8" fmla="*/ 251408 h 398952"/>
                <a:gd name="connsiteX9" fmla="*/ 47765 w 294316"/>
                <a:gd name="connsiteY9" fmla="*/ 312832 h 398952"/>
                <a:gd name="connsiteX10" fmla="*/ 106046 w 294316"/>
                <a:gd name="connsiteY10" fmla="*/ 393397 h 398952"/>
                <a:gd name="connsiteX11" fmla="*/ 226036 w 294316"/>
                <a:gd name="connsiteY11" fmla="*/ 343115 h 39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316" h="398952">
                  <a:moveTo>
                    <a:pt x="226036" y="343115"/>
                  </a:moveTo>
                  <a:cubicBezTo>
                    <a:pt x="221751" y="317689"/>
                    <a:pt x="120616" y="317974"/>
                    <a:pt x="120902" y="304261"/>
                  </a:cubicBezTo>
                  <a:cubicBezTo>
                    <a:pt x="121188" y="291405"/>
                    <a:pt x="210609" y="299404"/>
                    <a:pt x="231464" y="259122"/>
                  </a:cubicBezTo>
                  <a:cubicBezTo>
                    <a:pt x="248606" y="225982"/>
                    <a:pt x="185468" y="193699"/>
                    <a:pt x="191468" y="147988"/>
                  </a:cubicBezTo>
                  <a:cubicBezTo>
                    <a:pt x="196324" y="108848"/>
                    <a:pt x="246320" y="89993"/>
                    <a:pt x="294316" y="71423"/>
                  </a:cubicBezTo>
                  <a:cubicBezTo>
                    <a:pt x="214323" y="41425"/>
                    <a:pt x="133472" y="17999"/>
                    <a:pt x="54050" y="0"/>
                  </a:cubicBezTo>
                  <a:cubicBezTo>
                    <a:pt x="29766" y="43996"/>
                    <a:pt x="20339" y="90850"/>
                    <a:pt x="32909" y="121990"/>
                  </a:cubicBezTo>
                  <a:cubicBezTo>
                    <a:pt x="50336" y="165415"/>
                    <a:pt x="111188" y="178557"/>
                    <a:pt x="105760" y="201698"/>
                  </a:cubicBezTo>
                  <a:cubicBezTo>
                    <a:pt x="99189" y="229981"/>
                    <a:pt x="6911" y="221125"/>
                    <a:pt x="340" y="251408"/>
                  </a:cubicBezTo>
                  <a:cubicBezTo>
                    <a:pt x="-2803" y="265407"/>
                    <a:pt x="16053" y="272835"/>
                    <a:pt x="47765" y="312832"/>
                  </a:cubicBezTo>
                  <a:cubicBezTo>
                    <a:pt x="87476" y="362828"/>
                    <a:pt x="82905" y="382540"/>
                    <a:pt x="106046" y="393397"/>
                  </a:cubicBezTo>
                  <a:cubicBezTo>
                    <a:pt x="151757" y="415395"/>
                    <a:pt x="230036" y="366542"/>
                    <a:pt x="226036" y="343115"/>
                  </a:cubicBezTo>
                  <a:close/>
                </a:path>
              </a:pathLst>
            </a:custGeom>
            <a:solidFill>
              <a:srgbClr val="D1C025"/>
            </a:solidFill>
            <a:ln w="28507" cap="flat">
              <a:noFill/>
              <a:prstDash val="solid"/>
              <a:miter/>
            </a:ln>
          </p:spPr>
          <p:txBody>
            <a:bodyPr rtlCol="0" anchor="ctr"/>
            <a:lstStyle/>
            <a:p>
              <a:endParaRPr lang="en-US"/>
            </a:p>
          </p:txBody>
        </p:sp>
        <p:grpSp>
          <p:nvGrpSpPr>
            <p:cNvPr id="710" name="Graphic 1287">
              <a:extLst>
                <a:ext uri="{FF2B5EF4-FFF2-40B4-BE49-F238E27FC236}">
                  <a16:creationId xmlns:a16="http://schemas.microsoft.com/office/drawing/2014/main" id="{CBE98CEB-7F97-4416-86FB-2430BB49F249}"/>
                </a:ext>
              </a:extLst>
            </p:cNvPr>
            <p:cNvGrpSpPr/>
            <p:nvPr/>
          </p:nvGrpSpPr>
          <p:grpSpPr>
            <a:xfrm>
              <a:off x="8603417" y="3076810"/>
              <a:ext cx="342893" cy="418074"/>
              <a:chOff x="8603417" y="3076810"/>
              <a:chExt cx="342893" cy="418074"/>
            </a:xfrm>
          </p:grpSpPr>
          <p:sp>
            <p:nvSpPr>
              <p:cNvPr id="724" name="Freeform: Shape 723">
                <a:extLst>
                  <a:ext uri="{FF2B5EF4-FFF2-40B4-BE49-F238E27FC236}">
                    <a16:creationId xmlns:a16="http://schemas.microsoft.com/office/drawing/2014/main" id="{1B5C2084-E73E-4A2D-86ED-505711581F33}"/>
                  </a:ext>
                </a:extLst>
              </p:cNvPr>
              <p:cNvSpPr/>
              <p:nvPr/>
            </p:nvSpPr>
            <p:spPr>
              <a:xfrm>
                <a:off x="8715856" y="3083918"/>
                <a:ext cx="85707" cy="22246"/>
              </a:xfrm>
              <a:custGeom>
                <a:avLst/>
                <a:gdLst>
                  <a:gd name="connsiteX0" fmla="*/ 57995 w 85707"/>
                  <a:gd name="connsiteY0" fmla="*/ 2533 h 22246"/>
                  <a:gd name="connsiteX1" fmla="*/ 42282 w 85707"/>
                  <a:gd name="connsiteY1" fmla="*/ 1105 h 22246"/>
                  <a:gd name="connsiteX2" fmla="*/ 9428 w 85707"/>
                  <a:gd name="connsiteY2" fmla="*/ 18818 h 22246"/>
                  <a:gd name="connsiteX3" fmla="*/ 0 w 85707"/>
                  <a:gd name="connsiteY3" fmla="*/ 18532 h 22246"/>
                  <a:gd name="connsiteX4" fmla="*/ 85707 w 85707"/>
                  <a:gd name="connsiteY4" fmla="*/ 22246 h 22246"/>
                  <a:gd name="connsiteX5" fmla="*/ 57995 w 85707"/>
                  <a:gd name="connsiteY5" fmla="*/ 2533 h 2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07" h="22246">
                    <a:moveTo>
                      <a:pt x="57995" y="2533"/>
                    </a:moveTo>
                    <a:cubicBezTo>
                      <a:pt x="54567" y="-38"/>
                      <a:pt x="45996" y="-895"/>
                      <a:pt x="42282" y="1105"/>
                    </a:cubicBezTo>
                    <a:cubicBezTo>
                      <a:pt x="31140" y="6533"/>
                      <a:pt x="20284" y="12533"/>
                      <a:pt x="9428" y="18818"/>
                    </a:cubicBezTo>
                    <a:cubicBezTo>
                      <a:pt x="6285" y="18818"/>
                      <a:pt x="3143" y="18818"/>
                      <a:pt x="0" y="18532"/>
                    </a:cubicBezTo>
                    <a:cubicBezTo>
                      <a:pt x="27998" y="19103"/>
                      <a:pt x="56567" y="20246"/>
                      <a:pt x="85707" y="22246"/>
                    </a:cubicBezTo>
                    <a:cubicBezTo>
                      <a:pt x="76565" y="15961"/>
                      <a:pt x="67423" y="9390"/>
                      <a:pt x="57995" y="2533"/>
                    </a:cubicBezTo>
                    <a:close/>
                  </a:path>
                </a:pathLst>
              </a:custGeom>
              <a:solidFill>
                <a:srgbClr val="FFE123"/>
              </a:solidFill>
              <a:ln w="28507"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9A42267-4609-4334-A6B2-4B8E30EC8B32}"/>
                  </a:ext>
                </a:extLst>
              </p:cNvPr>
              <p:cNvSpPr/>
              <p:nvPr/>
            </p:nvSpPr>
            <p:spPr>
              <a:xfrm>
                <a:off x="8650147" y="3191242"/>
                <a:ext cx="296163" cy="303642"/>
              </a:xfrm>
              <a:custGeom>
                <a:avLst/>
                <a:gdLst>
                  <a:gd name="connsiteX0" fmla="*/ 136560 w 296163"/>
                  <a:gd name="connsiteY0" fmla="*/ 92336 h 303642"/>
                  <a:gd name="connsiteX1" fmla="*/ 84565 w 296163"/>
                  <a:gd name="connsiteY1" fmla="*/ 227754 h 303642"/>
                  <a:gd name="connsiteX2" fmla="*/ 152273 w 296163"/>
                  <a:gd name="connsiteY2" fmla="*/ 302890 h 303642"/>
                  <a:gd name="connsiteX3" fmla="*/ 181128 w 296163"/>
                  <a:gd name="connsiteY3" fmla="*/ 198042 h 303642"/>
                  <a:gd name="connsiteX4" fmla="*/ 294833 w 296163"/>
                  <a:gd name="connsiteY4" fmla="*/ 113763 h 303642"/>
                  <a:gd name="connsiteX5" fmla="*/ 215697 w 296163"/>
                  <a:gd name="connsiteY5" fmla="*/ 8914 h 303642"/>
                  <a:gd name="connsiteX6" fmla="*/ 0 w 296163"/>
                  <a:gd name="connsiteY6" fmla="*/ 58 h 303642"/>
                  <a:gd name="connsiteX7" fmla="*/ 136560 w 296163"/>
                  <a:gd name="connsiteY7" fmla="*/ 92336 h 30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63" h="303642">
                    <a:moveTo>
                      <a:pt x="136560" y="92336"/>
                    </a:moveTo>
                    <a:cubicBezTo>
                      <a:pt x="142274" y="140904"/>
                      <a:pt x="75708" y="166901"/>
                      <a:pt x="84565" y="227754"/>
                    </a:cubicBezTo>
                    <a:cubicBezTo>
                      <a:pt x="90850" y="272036"/>
                      <a:pt x="133132" y="309461"/>
                      <a:pt x="152273" y="302890"/>
                    </a:cubicBezTo>
                    <a:cubicBezTo>
                      <a:pt x="172272" y="296034"/>
                      <a:pt x="151416" y="246609"/>
                      <a:pt x="181128" y="198042"/>
                    </a:cubicBezTo>
                    <a:cubicBezTo>
                      <a:pt x="217125" y="140046"/>
                      <a:pt x="283977" y="151474"/>
                      <a:pt x="294833" y="113763"/>
                    </a:cubicBezTo>
                    <a:cubicBezTo>
                      <a:pt x="305404" y="77766"/>
                      <a:pt x="250551" y="47197"/>
                      <a:pt x="215697" y="8914"/>
                    </a:cubicBezTo>
                    <a:cubicBezTo>
                      <a:pt x="138846" y="3200"/>
                      <a:pt x="67137" y="-514"/>
                      <a:pt x="0" y="58"/>
                    </a:cubicBezTo>
                    <a:cubicBezTo>
                      <a:pt x="52281" y="30912"/>
                      <a:pt x="130561" y="41197"/>
                      <a:pt x="136560" y="92336"/>
                    </a:cubicBezTo>
                    <a:close/>
                  </a:path>
                </a:pathLst>
              </a:custGeom>
              <a:solidFill>
                <a:srgbClr val="D1C025"/>
              </a:solidFill>
              <a:ln w="28507"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362C2183-9730-4C94-A3F5-F48633A44D30}"/>
                  </a:ext>
                </a:extLst>
              </p:cNvPr>
              <p:cNvSpPr/>
              <p:nvPr/>
            </p:nvSpPr>
            <p:spPr>
              <a:xfrm>
                <a:off x="8632720" y="3076810"/>
                <a:ext cx="80564" cy="25925"/>
              </a:xfrm>
              <a:custGeom>
                <a:avLst/>
                <a:gdLst>
                  <a:gd name="connsiteX0" fmla="*/ 49424 w 80564"/>
                  <a:gd name="connsiteY0" fmla="*/ 2499 h 25925"/>
                  <a:gd name="connsiteX1" fmla="*/ 33712 w 80564"/>
                  <a:gd name="connsiteY1" fmla="*/ 1642 h 25925"/>
                  <a:gd name="connsiteX2" fmla="*/ 0 w 80564"/>
                  <a:gd name="connsiteY2" fmla="*/ 25926 h 25925"/>
                  <a:gd name="connsiteX3" fmla="*/ 80565 w 80564"/>
                  <a:gd name="connsiteY3" fmla="*/ 25640 h 25925"/>
                  <a:gd name="connsiteX4" fmla="*/ 49424 w 80564"/>
                  <a:gd name="connsiteY4" fmla="*/ 2499 h 2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64" h="25925">
                    <a:moveTo>
                      <a:pt x="49424" y="2499"/>
                    </a:moveTo>
                    <a:cubicBezTo>
                      <a:pt x="45711" y="-358"/>
                      <a:pt x="37425" y="-929"/>
                      <a:pt x="33712" y="1642"/>
                    </a:cubicBezTo>
                    <a:cubicBezTo>
                      <a:pt x="22284" y="9070"/>
                      <a:pt x="11142" y="17355"/>
                      <a:pt x="0" y="25926"/>
                    </a:cubicBezTo>
                    <a:cubicBezTo>
                      <a:pt x="25998" y="25354"/>
                      <a:pt x="52853" y="25069"/>
                      <a:pt x="80565" y="25640"/>
                    </a:cubicBezTo>
                    <a:cubicBezTo>
                      <a:pt x="70280" y="18212"/>
                      <a:pt x="59709" y="10498"/>
                      <a:pt x="49424" y="2499"/>
                    </a:cubicBezTo>
                    <a:close/>
                  </a:path>
                </a:pathLst>
              </a:custGeom>
              <a:solidFill>
                <a:srgbClr val="FFE123"/>
              </a:solidFill>
              <a:ln w="28507"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48940CA2-4A45-4E12-8584-8501F41E1587}"/>
                  </a:ext>
                </a:extLst>
              </p:cNvPr>
              <p:cNvSpPr/>
              <p:nvPr/>
            </p:nvSpPr>
            <p:spPr>
              <a:xfrm>
                <a:off x="8604722" y="3090451"/>
                <a:ext cx="19427" cy="13427"/>
              </a:xfrm>
              <a:custGeom>
                <a:avLst/>
                <a:gdLst>
                  <a:gd name="connsiteX0" fmla="*/ 19141 w 19427"/>
                  <a:gd name="connsiteY0" fmla="*/ 12570 h 13427"/>
                  <a:gd name="connsiteX1" fmla="*/ 2571 w 19427"/>
                  <a:gd name="connsiteY1" fmla="*/ 0 h 13427"/>
                  <a:gd name="connsiteX2" fmla="*/ 0 w 19427"/>
                  <a:gd name="connsiteY2" fmla="*/ 13427 h 13427"/>
                  <a:gd name="connsiteX3" fmla="*/ 19427 w 19427"/>
                  <a:gd name="connsiteY3" fmla="*/ 12856 h 13427"/>
                  <a:gd name="connsiteX4" fmla="*/ 19141 w 19427"/>
                  <a:gd name="connsiteY4" fmla="*/ 12570 h 13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3427">
                    <a:moveTo>
                      <a:pt x="19141" y="12570"/>
                    </a:moveTo>
                    <a:cubicBezTo>
                      <a:pt x="13713" y="8285"/>
                      <a:pt x="8285" y="4285"/>
                      <a:pt x="2571" y="0"/>
                    </a:cubicBezTo>
                    <a:cubicBezTo>
                      <a:pt x="1428" y="4571"/>
                      <a:pt x="571" y="8856"/>
                      <a:pt x="0" y="13427"/>
                    </a:cubicBezTo>
                    <a:cubicBezTo>
                      <a:pt x="6285" y="13142"/>
                      <a:pt x="12856" y="12856"/>
                      <a:pt x="19427" y="12856"/>
                    </a:cubicBezTo>
                    <a:cubicBezTo>
                      <a:pt x="19427" y="12570"/>
                      <a:pt x="19427" y="12570"/>
                      <a:pt x="19141" y="12570"/>
                    </a:cubicBezTo>
                    <a:close/>
                  </a:path>
                </a:pathLst>
              </a:custGeom>
              <a:solidFill>
                <a:srgbClr val="FFE123"/>
              </a:solidFill>
              <a:ln w="28507"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80D44332-1CE3-4F59-BD75-8134AFA9B336}"/>
                  </a:ext>
                </a:extLst>
              </p:cNvPr>
              <p:cNvSpPr/>
              <p:nvPr/>
            </p:nvSpPr>
            <p:spPr>
              <a:xfrm>
                <a:off x="8818991" y="3095076"/>
                <a:ext cx="39996" cy="14516"/>
              </a:xfrm>
              <a:custGeom>
                <a:avLst/>
                <a:gdLst>
                  <a:gd name="connsiteX0" fmla="*/ 39997 w 39996"/>
                  <a:gd name="connsiteY0" fmla="*/ 803 h 14516"/>
                  <a:gd name="connsiteX1" fmla="*/ 30283 w 39996"/>
                  <a:gd name="connsiteY1" fmla="*/ 517 h 14516"/>
                  <a:gd name="connsiteX2" fmla="*/ 0 w 39996"/>
                  <a:gd name="connsiteY2" fmla="*/ 12231 h 14516"/>
                  <a:gd name="connsiteX3" fmla="*/ 29998 w 39996"/>
                  <a:gd name="connsiteY3" fmla="*/ 14516 h 14516"/>
                  <a:gd name="connsiteX4" fmla="*/ 39997 w 39996"/>
                  <a:gd name="connsiteY4" fmla="*/ 803 h 1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96" h="14516">
                    <a:moveTo>
                      <a:pt x="39997" y="803"/>
                    </a:moveTo>
                    <a:cubicBezTo>
                      <a:pt x="36568" y="-54"/>
                      <a:pt x="32569" y="-340"/>
                      <a:pt x="30283" y="517"/>
                    </a:cubicBezTo>
                    <a:cubicBezTo>
                      <a:pt x="20284" y="3660"/>
                      <a:pt x="9999" y="7945"/>
                      <a:pt x="0" y="12231"/>
                    </a:cubicBezTo>
                    <a:cubicBezTo>
                      <a:pt x="9999" y="13088"/>
                      <a:pt x="19998" y="13659"/>
                      <a:pt x="29998" y="14516"/>
                    </a:cubicBezTo>
                    <a:cubicBezTo>
                      <a:pt x="32855" y="9945"/>
                      <a:pt x="35997" y="5374"/>
                      <a:pt x="39997" y="803"/>
                    </a:cubicBezTo>
                    <a:close/>
                  </a:path>
                </a:pathLst>
              </a:custGeom>
              <a:solidFill>
                <a:srgbClr val="FFE123"/>
              </a:solidFill>
              <a:ln w="28507"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A27D88DF-30B8-4739-8BEC-4CCC8EE060DE}"/>
                  </a:ext>
                </a:extLst>
              </p:cNvPr>
              <p:cNvSpPr/>
              <p:nvPr/>
            </p:nvSpPr>
            <p:spPr>
              <a:xfrm>
                <a:off x="8801849" y="3106164"/>
                <a:ext cx="17141" cy="1142"/>
              </a:xfrm>
              <a:custGeom>
                <a:avLst/>
                <a:gdLst>
                  <a:gd name="connsiteX0" fmla="*/ 17141 w 17141"/>
                  <a:gd name="connsiteY0" fmla="*/ 1143 h 1142"/>
                  <a:gd name="connsiteX1" fmla="*/ 17141 w 17141"/>
                  <a:gd name="connsiteY1" fmla="*/ 1143 h 1142"/>
                  <a:gd name="connsiteX2" fmla="*/ 0 w 17141"/>
                  <a:gd name="connsiteY2" fmla="*/ 0 h 1142"/>
                  <a:gd name="connsiteX3" fmla="*/ 0 w 17141"/>
                  <a:gd name="connsiteY3" fmla="*/ 0 h 1142"/>
                  <a:gd name="connsiteX4" fmla="*/ 17141 w 17141"/>
                  <a:gd name="connsiteY4" fmla="*/ 1143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1" h="1142">
                    <a:moveTo>
                      <a:pt x="17141" y="1143"/>
                    </a:moveTo>
                    <a:lnTo>
                      <a:pt x="17141" y="1143"/>
                    </a:lnTo>
                    <a:cubicBezTo>
                      <a:pt x="11428" y="857"/>
                      <a:pt x="5714" y="286"/>
                      <a:pt x="0" y="0"/>
                    </a:cubicBezTo>
                    <a:lnTo>
                      <a:pt x="0" y="0"/>
                    </a:lnTo>
                    <a:cubicBezTo>
                      <a:pt x="5428" y="286"/>
                      <a:pt x="11428" y="857"/>
                      <a:pt x="17141" y="1143"/>
                    </a:cubicBezTo>
                    <a:close/>
                  </a:path>
                </a:pathLst>
              </a:custGeom>
              <a:solidFill>
                <a:srgbClr val="73D927"/>
              </a:solidFill>
              <a:ln w="28507"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C49D347C-D8AF-46B0-966D-A3A462B96A3D}"/>
                  </a:ext>
                </a:extLst>
              </p:cNvPr>
              <p:cNvSpPr/>
              <p:nvPr/>
            </p:nvSpPr>
            <p:spPr>
              <a:xfrm>
                <a:off x="8624149" y="3102736"/>
                <a:ext cx="8570" cy="285"/>
              </a:xfrm>
              <a:custGeom>
                <a:avLst/>
                <a:gdLst>
                  <a:gd name="connsiteX0" fmla="*/ 8571 w 8570"/>
                  <a:gd name="connsiteY0" fmla="*/ 0 h 285"/>
                  <a:gd name="connsiteX1" fmla="*/ 0 w 8570"/>
                  <a:gd name="connsiteY1" fmla="*/ 286 h 285"/>
                  <a:gd name="connsiteX2" fmla="*/ 8571 w 8570"/>
                  <a:gd name="connsiteY2" fmla="*/ 0 h 285"/>
                  <a:gd name="connsiteX3" fmla="*/ 8571 w 8570"/>
                  <a:gd name="connsiteY3" fmla="*/ 0 h 285"/>
                </a:gdLst>
                <a:ahLst/>
                <a:cxnLst>
                  <a:cxn ang="0">
                    <a:pos x="connsiteX0" y="connsiteY0"/>
                  </a:cxn>
                  <a:cxn ang="0">
                    <a:pos x="connsiteX1" y="connsiteY1"/>
                  </a:cxn>
                  <a:cxn ang="0">
                    <a:pos x="connsiteX2" y="connsiteY2"/>
                  </a:cxn>
                  <a:cxn ang="0">
                    <a:pos x="connsiteX3" y="connsiteY3"/>
                  </a:cxn>
                </a:cxnLst>
                <a:rect l="l" t="t" r="r" b="b"/>
                <a:pathLst>
                  <a:path w="8570" h="285">
                    <a:moveTo>
                      <a:pt x="8571" y="0"/>
                    </a:moveTo>
                    <a:cubicBezTo>
                      <a:pt x="5714" y="0"/>
                      <a:pt x="2857" y="0"/>
                      <a:pt x="0" y="286"/>
                    </a:cubicBezTo>
                    <a:cubicBezTo>
                      <a:pt x="2857" y="0"/>
                      <a:pt x="5714" y="0"/>
                      <a:pt x="8571" y="0"/>
                    </a:cubicBezTo>
                    <a:lnTo>
                      <a:pt x="8571" y="0"/>
                    </a:lnTo>
                    <a:close/>
                  </a:path>
                </a:pathLst>
              </a:custGeom>
              <a:solidFill>
                <a:srgbClr val="73D927"/>
              </a:solidFill>
              <a:ln w="28507"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AF79FC00-40AC-47C8-A2F3-E5840C9FD644}"/>
                  </a:ext>
                </a:extLst>
              </p:cNvPr>
              <p:cNvSpPr/>
              <p:nvPr/>
            </p:nvSpPr>
            <p:spPr>
              <a:xfrm>
                <a:off x="8712999" y="3102450"/>
                <a:ext cx="2856" cy="28569"/>
              </a:xfrm>
              <a:custGeom>
                <a:avLst/>
                <a:gdLst>
                  <a:gd name="connsiteX0" fmla="*/ 2857 w 2856"/>
                  <a:gd name="connsiteY0" fmla="*/ 0 h 28569"/>
                  <a:gd name="connsiteX1" fmla="*/ 0 w 2856"/>
                  <a:gd name="connsiteY1" fmla="*/ 0 h 28569"/>
                  <a:gd name="connsiteX2" fmla="*/ 0 w 2856"/>
                  <a:gd name="connsiteY2" fmla="*/ 0 h 28569"/>
                  <a:gd name="connsiteX3" fmla="*/ 2857 w 2856"/>
                  <a:gd name="connsiteY3" fmla="*/ 0 h 28569"/>
                </a:gdLst>
                <a:ahLst/>
                <a:cxnLst>
                  <a:cxn ang="0">
                    <a:pos x="connsiteX0" y="connsiteY0"/>
                  </a:cxn>
                  <a:cxn ang="0">
                    <a:pos x="connsiteX1" y="connsiteY1"/>
                  </a:cxn>
                  <a:cxn ang="0">
                    <a:pos x="connsiteX2" y="connsiteY2"/>
                  </a:cxn>
                  <a:cxn ang="0">
                    <a:pos x="connsiteX3" y="connsiteY3"/>
                  </a:cxn>
                </a:cxnLst>
                <a:rect l="l" t="t" r="r" b="b"/>
                <a:pathLst>
                  <a:path w="2856" h="28569">
                    <a:moveTo>
                      <a:pt x="2857" y="0"/>
                    </a:moveTo>
                    <a:cubicBezTo>
                      <a:pt x="2000" y="0"/>
                      <a:pt x="857" y="0"/>
                      <a:pt x="0" y="0"/>
                    </a:cubicBezTo>
                    <a:lnTo>
                      <a:pt x="0" y="0"/>
                    </a:lnTo>
                    <a:cubicBezTo>
                      <a:pt x="1143" y="0"/>
                      <a:pt x="2000" y="0"/>
                      <a:pt x="2857" y="0"/>
                    </a:cubicBezTo>
                    <a:close/>
                  </a:path>
                </a:pathLst>
              </a:custGeom>
              <a:solidFill>
                <a:srgbClr val="73D927"/>
              </a:solidFill>
              <a:ln w="28507"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5C0F85B2-564B-4FDE-A099-6F273F764AD6}"/>
                  </a:ext>
                </a:extLst>
              </p:cNvPr>
              <p:cNvSpPr/>
              <p:nvPr/>
            </p:nvSpPr>
            <p:spPr>
              <a:xfrm>
                <a:off x="8603417" y="3102093"/>
                <a:ext cx="262427" cy="98063"/>
              </a:xfrm>
              <a:custGeom>
                <a:avLst/>
                <a:gdLst>
                  <a:gd name="connsiteX0" fmla="*/ 245286 w 262427"/>
                  <a:gd name="connsiteY0" fmla="*/ 7785 h 98063"/>
                  <a:gd name="connsiteX1" fmla="*/ 215288 w 262427"/>
                  <a:gd name="connsiteY1" fmla="*/ 5500 h 98063"/>
                  <a:gd name="connsiteX2" fmla="*/ 215288 w 262427"/>
                  <a:gd name="connsiteY2" fmla="*/ 5500 h 98063"/>
                  <a:gd name="connsiteX3" fmla="*/ 198147 w 262427"/>
                  <a:gd name="connsiteY3" fmla="*/ 4357 h 98063"/>
                  <a:gd name="connsiteX4" fmla="*/ 198147 w 262427"/>
                  <a:gd name="connsiteY4" fmla="*/ 4357 h 98063"/>
                  <a:gd name="connsiteX5" fmla="*/ 112440 w 262427"/>
                  <a:gd name="connsiteY5" fmla="*/ 643 h 98063"/>
                  <a:gd name="connsiteX6" fmla="*/ 109583 w 262427"/>
                  <a:gd name="connsiteY6" fmla="*/ 643 h 98063"/>
                  <a:gd name="connsiteX7" fmla="*/ 109583 w 262427"/>
                  <a:gd name="connsiteY7" fmla="*/ 643 h 98063"/>
                  <a:gd name="connsiteX8" fmla="*/ 29304 w 262427"/>
                  <a:gd name="connsiteY8" fmla="*/ 643 h 98063"/>
                  <a:gd name="connsiteX9" fmla="*/ 29304 w 262427"/>
                  <a:gd name="connsiteY9" fmla="*/ 643 h 98063"/>
                  <a:gd name="connsiteX10" fmla="*/ 20733 w 262427"/>
                  <a:gd name="connsiteY10" fmla="*/ 928 h 98063"/>
                  <a:gd name="connsiteX11" fmla="*/ 1306 w 262427"/>
                  <a:gd name="connsiteY11" fmla="*/ 1500 h 98063"/>
                  <a:gd name="connsiteX12" fmla="*/ 4163 w 262427"/>
                  <a:gd name="connsiteY12" fmla="*/ 43211 h 98063"/>
                  <a:gd name="connsiteX13" fmla="*/ 46731 w 262427"/>
                  <a:gd name="connsiteY13" fmla="*/ 89207 h 98063"/>
                  <a:gd name="connsiteX14" fmla="*/ 262427 w 262427"/>
                  <a:gd name="connsiteY14" fmla="*/ 98063 h 98063"/>
                  <a:gd name="connsiteX15" fmla="*/ 235001 w 262427"/>
                  <a:gd name="connsiteY15" fmla="*/ 41211 h 98063"/>
                  <a:gd name="connsiteX16" fmla="*/ 245286 w 262427"/>
                  <a:gd name="connsiteY16" fmla="*/ 7785 h 9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427" h="98063">
                    <a:moveTo>
                      <a:pt x="245286" y="7785"/>
                    </a:moveTo>
                    <a:cubicBezTo>
                      <a:pt x="235287" y="6928"/>
                      <a:pt x="225288" y="6071"/>
                      <a:pt x="215288" y="5500"/>
                    </a:cubicBezTo>
                    <a:lnTo>
                      <a:pt x="215288" y="5500"/>
                    </a:lnTo>
                    <a:cubicBezTo>
                      <a:pt x="209575" y="5214"/>
                      <a:pt x="203861" y="4642"/>
                      <a:pt x="198147" y="4357"/>
                    </a:cubicBezTo>
                    <a:lnTo>
                      <a:pt x="198147" y="4357"/>
                    </a:lnTo>
                    <a:cubicBezTo>
                      <a:pt x="169007" y="2357"/>
                      <a:pt x="140152" y="1214"/>
                      <a:pt x="112440" y="643"/>
                    </a:cubicBezTo>
                    <a:cubicBezTo>
                      <a:pt x="111583" y="643"/>
                      <a:pt x="110440" y="643"/>
                      <a:pt x="109583" y="643"/>
                    </a:cubicBezTo>
                    <a:lnTo>
                      <a:pt x="109583" y="643"/>
                    </a:lnTo>
                    <a:cubicBezTo>
                      <a:pt x="82156" y="-214"/>
                      <a:pt x="55301" y="-214"/>
                      <a:pt x="29304" y="643"/>
                    </a:cubicBezTo>
                    <a:lnTo>
                      <a:pt x="29304" y="643"/>
                    </a:lnTo>
                    <a:cubicBezTo>
                      <a:pt x="26447" y="643"/>
                      <a:pt x="23590" y="643"/>
                      <a:pt x="20733" y="928"/>
                    </a:cubicBezTo>
                    <a:cubicBezTo>
                      <a:pt x="14162" y="1214"/>
                      <a:pt x="7877" y="1500"/>
                      <a:pt x="1306" y="1500"/>
                    </a:cubicBezTo>
                    <a:cubicBezTo>
                      <a:pt x="-980" y="16642"/>
                      <a:pt x="-408" y="30926"/>
                      <a:pt x="4163" y="43211"/>
                    </a:cubicBezTo>
                    <a:cubicBezTo>
                      <a:pt x="11305" y="63495"/>
                      <a:pt x="27018" y="77779"/>
                      <a:pt x="46731" y="89207"/>
                    </a:cubicBezTo>
                    <a:cubicBezTo>
                      <a:pt x="113868" y="88636"/>
                      <a:pt x="185576" y="92350"/>
                      <a:pt x="262427" y="98063"/>
                    </a:cubicBezTo>
                    <a:cubicBezTo>
                      <a:pt x="246715" y="80922"/>
                      <a:pt x="235001" y="62352"/>
                      <a:pt x="235001" y="41211"/>
                    </a:cubicBezTo>
                    <a:cubicBezTo>
                      <a:pt x="235001" y="29212"/>
                      <a:pt x="239001" y="18356"/>
                      <a:pt x="245286" y="7785"/>
                    </a:cubicBezTo>
                    <a:close/>
                  </a:path>
                </a:pathLst>
              </a:custGeom>
              <a:solidFill>
                <a:srgbClr val="FFE123"/>
              </a:solidFill>
              <a:ln w="28507" cap="flat">
                <a:noFill/>
                <a:prstDash val="solid"/>
                <a:miter/>
              </a:ln>
            </p:spPr>
            <p:txBody>
              <a:bodyPr rtlCol="0" anchor="ctr"/>
              <a:lstStyle/>
              <a:p>
                <a:endParaRPr lang="en-US"/>
              </a:p>
            </p:txBody>
          </p:sp>
        </p:grpSp>
        <p:sp>
          <p:nvSpPr>
            <p:cNvPr id="711" name="Freeform: Shape 710">
              <a:extLst>
                <a:ext uri="{FF2B5EF4-FFF2-40B4-BE49-F238E27FC236}">
                  <a16:creationId xmlns:a16="http://schemas.microsoft.com/office/drawing/2014/main" id="{96EC9150-8CD6-441F-8F93-5E2E30E60B34}"/>
                </a:ext>
              </a:extLst>
            </p:cNvPr>
            <p:cNvSpPr/>
            <p:nvPr/>
          </p:nvSpPr>
          <p:spPr>
            <a:xfrm>
              <a:off x="8201726" y="3127876"/>
              <a:ext cx="283327" cy="208840"/>
            </a:xfrm>
            <a:custGeom>
              <a:avLst/>
              <a:gdLst>
                <a:gd name="connsiteX0" fmla="*/ 189585 w 283327"/>
                <a:gd name="connsiteY0" fmla="*/ 0 h 208840"/>
                <a:gd name="connsiteX1" fmla="*/ 159873 w 283327"/>
                <a:gd name="connsiteY1" fmla="*/ 6571 h 208840"/>
                <a:gd name="connsiteX2" fmla="*/ 159873 w 283327"/>
                <a:gd name="connsiteY2" fmla="*/ 6571 h 208840"/>
                <a:gd name="connsiteX3" fmla="*/ 158159 w 283327"/>
                <a:gd name="connsiteY3" fmla="*/ 6857 h 208840"/>
                <a:gd name="connsiteX4" fmla="*/ 74166 w 283327"/>
                <a:gd name="connsiteY4" fmla="*/ 32283 h 208840"/>
                <a:gd name="connsiteX5" fmla="*/ 74166 w 283327"/>
                <a:gd name="connsiteY5" fmla="*/ 32283 h 208840"/>
                <a:gd name="connsiteX6" fmla="*/ 73595 w 283327"/>
                <a:gd name="connsiteY6" fmla="*/ 32569 h 208840"/>
                <a:gd name="connsiteX7" fmla="*/ 55596 w 283327"/>
                <a:gd name="connsiteY7" fmla="*/ 39140 h 208840"/>
                <a:gd name="connsiteX8" fmla="*/ 114163 w 283327"/>
                <a:gd name="connsiteY8" fmla="*/ 64281 h 208840"/>
                <a:gd name="connsiteX9" fmla="*/ 743 w 283327"/>
                <a:gd name="connsiteY9" fmla="*/ 206840 h 208840"/>
                <a:gd name="connsiteX10" fmla="*/ 1600 w 283327"/>
                <a:gd name="connsiteY10" fmla="*/ 208840 h 208840"/>
                <a:gd name="connsiteX11" fmla="*/ 40740 w 283327"/>
                <a:gd name="connsiteY11" fmla="*/ 179128 h 208840"/>
                <a:gd name="connsiteX12" fmla="*/ 280721 w 283327"/>
                <a:gd name="connsiteY12" fmla="*/ 77994 h 208840"/>
                <a:gd name="connsiteX13" fmla="*/ 283292 w 283327"/>
                <a:gd name="connsiteY13" fmla="*/ 68280 h 208840"/>
                <a:gd name="connsiteX14" fmla="*/ 189585 w 283327"/>
                <a:gd name="connsiteY14"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327" h="208840">
                  <a:moveTo>
                    <a:pt x="189585" y="0"/>
                  </a:moveTo>
                  <a:cubicBezTo>
                    <a:pt x="179586" y="2000"/>
                    <a:pt x="169587" y="4000"/>
                    <a:pt x="159873" y="6571"/>
                  </a:cubicBezTo>
                  <a:lnTo>
                    <a:pt x="159873" y="6571"/>
                  </a:lnTo>
                  <a:cubicBezTo>
                    <a:pt x="159302" y="6571"/>
                    <a:pt x="158730" y="6857"/>
                    <a:pt x="158159" y="6857"/>
                  </a:cubicBezTo>
                  <a:cubicBezTo>
                    <a:pt x="129304" y="13999"/>
                    <a:pt x="101307" y="22570"/>
                    <a:pt x="74166" y="32283"/>
                  </a:cubicBezTo>
                  <a:lnTo>
                    <a:pt x="74166" y="32283"/>
                  </a:lnTo>
                  <a:cubicBezTo>
                    <a:pt x="73880" y="32283"/>
                    <a:pt x="73595" y="32569"/>
                    <a:pt x="73595" y="32569"/>
                  </a:cubicBezTo>
                  <a:cubicBezTo>
                    <a:pt x="67595" y="34854"/>
                    <a:pt x="61595" y="36854"/>
                    <a:pt x="55596" y="39140"/>
                  </a:cubicBezTo>
                  <a:cubicBezTo>
                    <a:pt x="86165" y="42854"/>
                    <a:pt x="109592" y="47425"/>
                    <a:pt x="114163" y="64281"/>
                  </a:cubicBezTo>
                  <a:cubicBezTo>
                    <a:pt x="126162" y="108277"/>
                    <a:pt x="-11256" y="166558"/>
                    <a:pt x="743" y="206840"/>
                  </a:cubicBezTo>
                  <a:cubicBezTo>
                    <a:pt x="1029" y="207412"/>
                    <a:pt x="1315" y="208269"/>
                    <a:pt x="1600" y="208840"/>
                  </a:cubicBezTo>
                  <a:cubicBezTo>
                    <a:pt x="17885" y="196555"/>
                    <a:pt x="31027" y="186271"/>
                    <a:pt x="40740" y="179128"/>
                  </a:cubicBezTo>
                  <a:cubicBezTo>
                    <a:pt x="113591" y="124561"/>
                    <a:pt x="193013" y="93992"/>
                    <a:pt x="280721" y="77994"/>
                  </a:cubicBezTo>
                  <a:cubicBezTo>
                    <a:pt x="282149" y="74851"/>
                    <a:pt x="283292" y="71708"/>
                    <a:pt x="283292" y="68280"/>
                  </a:cubicBezTo>
                  <a:cubicBezTo>
                    <a:pt x="284720" y="41711"/>
                    <a:pt x="243009" y="20855"/>
                    <a:pt x="189585" y="0"/>
                  </a:cubicBezTo>
                  <a:close/>
                </a:path>
              </a:pathLst>
            </a:custGeom>
            <a:solidFill>
              <a:srgbClr val="FFE123"/>
            </a:solidFill>
            <a:ln w="28507" cap="flat">
              <a:noFill/>
              <a:prstDash val="solid"/>
              <a:miter/>
            </a:ln>
          </p:spPr>
          <p:txBody>
            <a:bodyPr rtlCol="0" anchor="ctr"/>
            <a:lstStyle/>
            <a:p>
              <a:endParaRPr lang="en-US"/>
            </a:p>
          </p:txBody>
        </p:sp>
        <p:grpSp>
          <p:nvGrpSpPr>
            <p:cNvPr id="712" name="Graphic 1287">
              <a:extLst>
                <a:ext uri="{FF2B5EF4-FFF2-40B4-BE49-F238E27FC236}">
                  <a16:creationId xmlns:a16="http://schemas.microsoft.com/office/drawing/2014/main" id="{C5D93F40-13FE-442C-B7D7-6FACE9E5497D}"/>
                </a:ext>
              </a:extLst>
            </p:cNvPr>
            <p:cNvGrpSpPr/>
            <p:nvPr/>
          </p:nvGrpSpPr>
          <p:grpSpPr>
            <a:xfrm>
              <a:off x="8201726" y="3102820"/>
              <a:ext cx="384323" cy="444681"/>
              <a:chOff x="8201726" y="3102820"/>
              <a:chExt cx="384323" cy="444681"/>
            </a:xfrm>
          </p:grpSpPr>
          <p:grpSp>
            <p:nvGrpSpPr>
              <p:cNvPr id="716" name="Graphic 1287">
                <a:extLst>
                  <a:ext uri="{FF2B5EF4-FFF2-40B4-BE49-F238E27FC236}">
                    <a16:creationId xmlns:a16="http://schemas.microsoft.com/office/drawing/2014/main" id="{3D0291E0-920A-4079-AE50-8620B81248F8}"/>
                  </a:ext>
                </a:extLst>
              </p:cNvPr>
              <p:cNvGrpSpPr/>
              <p:nvPr/>
            </p:nvGrpSpPr>
            <p:grpSpPr>
              <a:xfrm>
                <a:off x="8202184" y="3102820"/>
                <a:ext cx="188841" cy="64482"/>
                <a:chOff x="8202184" y="3102820"/>
                <a:chExt cx="188841" cy="64482"/>
              </a:xfrm>
              <a:solidFill>
                <a:srgbClr val="FFE123"/>
              </a:solidFill>
            </p:grpSpPr>
            <p:sp>
              <p:nvSpPr>
                <p:cNvPr id="721" name="Freeform: Shape 720">
                  <a:extLst>
                    <a:ext uri="{FF2B5EF4-FFF2-40B4-BE49-F238E27FC236}">
                      <a16:creationId xmlns:a16="http://schemas.microsoft.com/office/drawing/2014/main" id="{D11D8344-FDD3-4B65-9EF2-3EBF7E600830}"/>
                    </a:ext>
                  </a:extLst>
                </p:cNvPr>
                <p:cNvSpPr/>
                <p:nvPr/>
              </p:nvSpPr>
              <p:spPr>
                <a:xfrm>
                  <a:off x="8202184" y="3130007"/>
                  <a:ext cx="73136" cy="37294"/>
                </a:xfrm>
                <a:custGeom>
                  <a:avLst/>
                  <a:gdLst>
                    <a:gd name="connsiteX0" fmla="*/ 71423 w 73136"/>
                    <a:gd name="connsiteY0" fmla="*/ 31295 h 37294"/>
                    <a:gd name="connsiteX1" fmla="*/ 21998 w 73136"/>
                    <a:gd name="connsiteY1" fmla="*/ 1298 h 37294"/>
                    <a:gd name="connsiteX2" fmla="*/ 6857 w 73136"/>
                    <a:gd name="connsiteY2" fmla="*/ 6726 h 37294"/>
                    <a:gd name="connsiteX3" fmla="*/ 0 w 73136"/>
                    <a:gd name="connsiteY3" fmla="*/ 30153 h 37294"/>
                    <a:gd name="connsiteX4" fmla="*/ 55138 w 73136"/>
                    <a:gd name="connsiteY4" fmla="*/ 37295 h 37294"/>
                    <a:gd name="connsiteX5" fmla="*/ 73137 w 73136"/>
                    <a:gd name="connsiteY5" fmla="*/ 30724 h 37294"/>
                    <a:gd name="connsiteX6" fmla="*/ 71423 w 73136"/>
                    <a:gd name="connsiteY6" fmla="*/ 31295 h 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6" h="37294">
                      <a:moveTo>
                        <a:pt x="71423" y="31295"/>
                      </a:moveTo>
                      <a:cubicBezTo>
                        <a:pt x="55424" y="21296"/>
                        <a:pt x="39140" y="11297"/>
                        <a:pt x="21998" y="1298"/>
                      </a:cubicBezTo>
                      <a:cubicBezTo>
                        <a:pt x="16856" y="-1845"/>
                        <a:pt x="8571" y="1012"/>
                        <a:pt x="6857" y="6726"/>
                      </a:cubicBezTo>
                      <a:cubicBezTo>
                        <a:pt x="4571" y="14440"/>
                        <a:pt x="2286" y="22153"/>
                        <a:pt x="0" y="30153"/>
                      </a:cubicBezTo>
                      <a:cubicBezTo>
                        <a:pt x="19427" y="33581"/>
                        <a:pt x="38283" y="35295"/>
                        <a:pt x="55138" y="37295"/>
                      </a:cubicBezTo>
                      <a:cubicBezTo>
                        <a:pt x="61138" y="35009"/>
                        <a:pt x="67137" y="32724"/>
                        <a:pt x="73137" y="30724"/>
                      </a:cubicBezTo>
                      <a:cubicBezTo>
                        <a:pt x="72566" y="30724"/>
                        <a:pt x="71994" y="31010"/>
                        <a:pt x="71423" y="31295"/>
                      </a:cubicBezTo>
                      <a:close/>
                    </a:path>
                  </a:pathLst>
                </a:custGeom>
                <a:solidFill>
                  <a:srgbClr val="FFE123"/>
                </a:solidFill>
                <a:ln w="28507"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ED7D4B03-EDAE-4657-98E8-F1C017A56A4B}"/>
                    </a:ext>
                  </a:extLst>
                </p:cNvPr>
                <p:cNvSpPr/>
                <p:nvPr/>
              </p:nvSpPr>
              <p:spPr>
                <a:xfrm>
                  <a:off x="8361599" y="3119591"/>
                  <a:ext cx="29426" cy="14570"/>
                </a:xfrm>
                <a:custGeom>
                  <a:avLst/>
                  <a:gdLst>
                    <a:gd name="connsiteX0" fmla="*/ 8571 w 29426"/>
                    <a:gd name="connsiteY0" fmla="*/ 0 h 14570"/>
                    <a:gd name="connsiteX1" fmla="*/ 0 w 29426"/>
                    <a:gd name="connsiteY1" fmla="*/ 14570 h 14570"/>
                    <a:gd name="connsiteX2" fmla="*/ 29426 w 29426"/>
                    <a:gd name="connsiteY2" fmla="*/ 7999 h 14570"/>
                    <a:gd name="connsiteX3" fmla="*/ 8571 w 29426"/>
                    <a:gd name="connsiteY3" fmla="*/ 0 h 14570"/>
                  </a:gdLst>
                  <a:ahLst/>
                  <a:cxnLst>
                    <a:cxn ang="0">
                      <a:pos x="connsiteX0" y="connsiteY0"/>
                    </a:cxn>
                    <a:cxn ang="0">
                      <a:pos x="connsiteX1" y="connsiteY1"/>
                    </a:cxn>
                    <a:cxn ang="0">
                      <a:pos x="connsiteX2" y="connsiteY2"/>
                    </a:cxn>
                    <a:cxn ang="0">
                      <a:pos x="connsiteX3" y="connsiteY3"/>
                    </a:cxn>
                  </a:cxnLst>
                  <a:rect l="l" t="t" r="r" b="b"/>
                  <a:pathLst>
                    <a:path w="29426" h="14570">
                      <a:moveTo>
                        <a:pt x="8571" y="0"/>
                      </a:moveTo>
                      <a:cubicBezTo>
                        <a:pt x="5714" y="4857"/>
                        <a:pt x="2857" y="9713"/>
                        <a:pt x="0" y="14570"/>
                      </a:cubicBezTo>
                      <a:cubicBezTo>
                        <a:pt x="9714" y="12285"/>
                        <a:pt x="19713" y="9999"/>
                        <a:pt x="29426" y="7999"/>
                      </a:cubicBezTo>
                      <a:cubicBezTo>
                        <a:pt x="22855" y="5428"/>
                        <a:pt x="15713" y="2857"/>
                        <a:pt x="8571" y="0"/>
                      </a:cubicBezTo>
                      <a:close/>
                    </a:path>
                  </a:pathLst>
                </a:custGeom>
                <a:solidFill>
                  <a:srgbClr val="FFE123"/>
                </a:solidFill>
                <a:ln w="28507"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9EA8831D-EB25-4527-9CB2-9FEA42D2EB9D}"/>
                    </a:ext>
                  </a:extLst>
                </p:cNvPr>
                <p:cNvSpPr/>
                <p:nvPr/>
              </p:nvSpPr>
              <p:spPr>
                <a:xfrm>
                  <a:off x="8275892" y="3102820"/>
                  <a:ext cx="83993" cy="57625"/>
                </a:xfrm>
                <a:custGeom>
                  <a:avLst/>
                  <a:gdLst>
                    <a:gd name="connsiteX0" fmla="*/ 82565 w 83993"/>
                    <a:gd name="connsiteY0" fmla="*/ 32485 h 57625"/>
                    <a:gd name="connsiteX1" fmla="*/ 37711 w 83993"/>
                    <a:gd name="connsiteY1" fmla="*/ 1630 h 57625"/>
                    <a:gd name="connsiteX2" fmla="*/ 21998 w 83993"/>
                    <a:gd name="connsiteY2" fmla="*/ 5630 h 57625"/>
                    <a:gd name="connsiteX3" fmla="*/ 0 w 83993"/>
                    <a:gd name="connsiteY3" fmla="*/ 57626 h 57625"/>
                    <a:gd name="connsiteX4" fmla="*/ 83993 w 83993"/>
                    <a:gd name="connsiteY4" fmla="*/ 32199 h 57625"/>
                    <a:gd name="connsiteX5" fmla="*/ 82565 w 83993"/>
                    <a:gd name="connsiteY5" fmla="*/ 32485 h 5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93" h="57625">
                      <a:moveTo>
                        <a:pt x="82565" y="32485"/>
                      </a:moveTo>
                      <a:cubicBezTo>
                        <a:pt x="68280" y="22200"/>
                        <a:pt x="53424" y="12201"/>
                        <a:pt x="37711" y="1630"/>
                      </a:cubicBezTo>
                      <a:cubicBezTo>
                        <a:pt x="32854" y="-1798"/>
                        <a:pt x="24569" y="487"/>
                        <a:pt x="21998" y="5630"/>
                      </a:cubicBezTo>
                      <a:cubicBezTo>
                        <a:pt x="13999" y="22200"/>
                        <a:pt x="6571" y="39627"/>
                        <a:pt x="0" y="57626"/>
                      </a:cubicBezTo>
                      <a:cubicBezTo>
                        <a:pt x="27141" y="47912"/>
                        <a:pt x="55138" y="39341"/>
                        <a:pt x="83993" y="32199"/>
                      </a:cubicBezTo>
                      <a:cubicBezTo>
                        <a:pt x="83708" y="32199"/>
                        <a:pt x="83136" y="32199"/>
                        <a:pt x="82565" y="32485"/>
                      </a:cubicBezTo>
                      <a:close/>
                    </a:path>
                  </a:pathLst>
                </a:custGeom>
                <a:solidFill>
                  <a:srgbClr val="FFE123"/>
                </a:solidFill>
                <a:ln w="28507" cap="flat">
                  <a:noFill/>
                  <a:prstDash val="solid"/>
                  <a:miter/>
                </a:ln>
              </p:spPr>
              <p:txBody>
                <a:bodyPr rtlCol="0" anchor="ctr"/>
                <a:lstStyle/>
                <a:p>
                  <a:endParaRPr lang="en-US"/>
                </a:p>
              </p:txBody>
            </p:sp>
          </p:grpSp>
          <p:sp>
            <p:nvSpPr>
              <p:cNvPr id="717" name="Freeform: Shape 716">
                <a:extLst>
                  <a:ext uri="{FF2B5EF4-FFF2-40B4-BE49-F238E27FC236}">
                    <a16:creationId xmlns:a16="http://schemas.microsoft.com/office/drawing/2014/main" id="{3A2B2ACF-A173-49A2-9096-833419D6747D}"/>
                  </a:ext>
                </a:extLst>
              </p:cNvPr>
              <p:cNvSpPr/>
              <p:nvPr/>
            </p:nvSpPr>
            <p:spPr>
              <a:xfrm>
                <a:off x="8203326" y="3205870"/>
                <a:ext cx="382723" cy="341630"/>
              </a:xfrm>
              <a:custGeom>
                <a:avLst/>
                <a:gdLst>
                  <a:gd name="connsiteX0" fmla="*/ 0 w 382723"/>
                  <a:gd name="connsiteY0" fmla="*/ 130847 h 341630"/>
                  <a:gd name="connsiteX1" fmla="*/ 250265 w 382723"/>
                  <a:gd name="connsiteY1" fmla="*/ 199127 h 341630"/>
                  <a:gd name="connsiteX2" fmla="*/ 207126 w 382723"/>
                  <a:gd name="connsiteY2" fmla="*/ 340830 h 341630"/>
                  <a:gd name="connsiteX3" fmla="*/ 379112 w 382723"/>
                  <a:gd name="connsiteY3" fmla="*/ 129704 h 341630"/>
                  <a:gd name="connsiteX4" fmla="*/ 163415 w 382723"/>
                  <a:gd name="connsiteY4" fmla="*/ 81708 h 341630"/>
                  <a:gd name="connsiteX5" fmla="*/ 279120 w 382723"/>
                  <a:gd name="connsiteY5" fmla="*/ 0 h 341630"/>
                  <a:gd name="connsiteX6" fmla="*/ 39140 w 382723"/>
                  <a:gd name="connsiteY6" fmla="*/ 101135 h 341630"/>
                  <a:gd name="connsiteX7" fmla="*/ 0 w 382723"/>
                  <a:gd name="connsiteY7" fmla="*/ 130847 h 34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723" h="341630">
                    <a:moveTo>
                      <a:pt x="0" y="130847"/>
                    </a:moveTo>
                    <a:cubicBezTo>
                      <a:pt x="19141" y="175129"/>
                      <a:pt x="214840" y="127704"/>
                      <a:pt x="250265" y="199127"/>
                    </a:cubicBezTo>
                    <a:cubicBezTo>
                      <a:pt x="276549" y="251980"/>
                      <a:pt x="195698" y="331402"/>
                      <a:pt x="207126" y="340830"/>
                    </a:cubicBezTo>
                    <a:cubicBezTo>
                      <a:pt x="223696" y="354257"/>
                      <a:pt x="410824" y="195413"/>
                      <a:pt x="379112" y="129704"/>
                    </a:cubicBezTo>
                    <a:cubicBezTo>
                      <a:pt x="351400" y="72566"/>
                      <a:pt x="169129" y="111991"/>
                      <a:pt x="163415" y="81708"/>
                    </a:cubicBezTo>
                    <a:cubicBezTo>
                      <a:pt x="159130" y="59138"/>
                      <a:pt x="261407" y="37711"/>
                      <a:pt x="279120" y="0"/>
                    </a:cubicBezTo>
                    <a:cubicBezTo>
                      <a:pt x="191413" y="15999"/>
                      <a:pt x="111991" y="46568"/>
                      <a:pt x="39140" y="101135"/>
                    </a:cubicBezTo>
                    <a:cubicBezTo>
                      <a:pt x="29426" y="108277"/>
                      <a:pt x="16284" y="118562"/>
                      <a:pt x="0" y="130847"/>
                    </a:cubicBezTo>
                    <a:close/>
                  </a:path>
                </a:pathLst>
              </a:custGeom>
              <a:solidFill>
                <a:srgbClr val="D1C025"/>
              </a:solidFill>
              <a:ln w="28507"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A7FA14AA-5A79-433A-8C01-28B298068CB7}"/>
                  </a:ext>
                </a:extLst>
              </p:cNvPr>
              <p:cNvSpPr/>
              <p:nvPr/>
            </p:nvSpPr>
            <p:spPr>
              <a:xfrm>
                <a:off x="8359885" y="3134447"/>
                <a:ext cx="1714" cy="285"/>
              </a:xfrm>
              <a:custGeom>
                <a:avLst/>
                <a:gdLst>
                  <a:gd name="connsiteX0" fmla="*/ 1714 w 1714"/>
                  <a:gd name="connsiteY0" fmla="*/ 0 h 285"/>
                  <a:gd name="connsiteX1" fmla="*/ 0 w 1714"/>
                  <a:gd name="connsiteY1" fmla="*/ 286 h 285"/>
                  <a:gd name="connsiteX2" fmla="*/ 1714 w 1714"/>
                  <a:gd name="connsiteY2" fmla="*/ 0 h 285"/>
                  <a:gd name="connsiteX3" fmla="*/ 1714 w 1714"/>
                  <a:gd name="connsiteY3" fmla="*/ 0 h 285"/>
                </a:gdLst>
                <a:ahLst/>
                <a:cxnLst>
                  <a:cxn ang="0">
                    <a:pos x="connsiteX0" y="connsiteY0"/>
                  </a:cxn>
                  <a:cxn ang="0">
                    <a:pos x="connsiteX1" y="connsiteY1"/>
                  </a:cxn>
                  <a:cxn ang="0">
                    <a:pos x="connsiteX2" y="connsiteY2"/>
                  </a:cxn>
                  <a:cxn ang="0">
                    <a:pos x="connsiteX3" y="connsiteY3"/>
                  </a:cxn>
                </a:cxnLst>
                <a:rect l="l" t="t" r="r" b="b"/>
                <a:pathLst>
                  <a:path w="1714" h="285">
                    <a:moveTo>
                      <a:pt x="1714" y="0"/>
                    </a:moveTo>
                    <a:cubicBezTo>
                      <a:pt x="1143" y="0"/>
                      <a:pt x="571" y="286"/>
                      <a:pt x="0" y="286"/>
                    </a:cubicBezTo>
                    <a:cubicBezTo>
                      <a:pt x="857" y="286"/>
                      <a:pt x="1143" y="0"/>
                      <a:pt x="1714" y="0"/>
                    </a:cubicBezTo>
                    <a:lnTo>
                      <a:pt x="1714" y="0"/>
                    </a:lnTo>
                    <a:close/>
                  </a:path>
                </a:pathLst>
              </a:custGeom>
              <a:solidFill>
                <a:srgbClr val="73D927"/>
              </a:solidFill>
              <a:ln w="28507"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57B7716B-C41A-4925-BB28-6E79637BE14C}"/>
                  </a:ext>
                </a:extLst>
              </p:cNvPr>
              <p:cNvSpPr/>
              <p:nvPr/>
            </p:nvSpPr>
            <p:spPr>
              <a:xfrm>
                <a:off x="8275606" y="3160160"/>
                <a:ext cx="571" cy="285"/>
              </a:xfrm>
              <a:custGeom>
                <a:avLst/>
                <a:gdLst>
                  <a:gd name="connsiteX0" fmla="*/ 571 w 571"/>
                  <a:gd name="connsiteY0" fmla="*/ 0 h 285"/>
                  <a:gd name="connsiteX1" fmla="*/ 0 w 571"/>
                  <a:gd name="connsiteY1" fmla="*/ 286 h 285"/>
                  <a:gd name="connsiteX2" fmla="*/ 571 w 571"/>
                  <a:gd name="connsiteY2" fmla="*/ 0 h 285"/>
                  <a:gd name="connsiteX3" fmla="*/ 571 w 571"/>
                  <a:gd name="connsiteY3" fmla="*/ 0 h 285"/>
                </a:gdLst>
                <a:ahLst/>
                <a:cxnLst>
                  <a:cxn ang="0">
                    <a:pos x="connsiteX0" y="connsiteY0"/>
                  </a:cxn>
                  <a:cxn ang="0">
                    <a:pos x="connsiteX1" y="connsiteY1"/>
                  </a:cxn>
                  <a:cxn ang="0">
                    <a:pos x="connsiteX2" y="connsiteY2"/>
                  </a:cxn>
                  <a:cxn ang="0">
                    <a:pos x="connsiteX3" y="connsiteY3"/>
                  </a:cxn>
                </a:cxnLst>
                <a:rect l="l" t="t" r="r" b="b"/>
                <a:pathLst>
                  <a:path w="571" h="285">
                    <a:moveTo>
                      <a:pt x="571" y="0"/>
                    </a:moveTo>
                    <a:cubicBezTo>
                      <a:pt x="286" y="0"/>
                      <a:pt x="0" y="286"/>
                      <a:pt x="0" y="286"/>
                    </a:cubicBezTo>
                    <a:cubicBezTo>
                      <a:pt x="0" y="286"/>
                      <a:pt x="286" y="0"/>
                      <a:pt x="571" y="0"/>
                    </a:cubicBezTo>
                    <a:lnTo>
                      <a:pt x="571" y="0"/>
                    </a:lnTo>
                    <a:close/>
                  </a:path>
                </a:pathLst>
              </a:custGeom>
              <a:solidFill>
                <a:srgbClr val="73D927"/>
              </a:solidFill>
              <a:ln w="28507"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267AC821-5C3C-48A4-A929-9EE727489905}"/>
                  </a:ext>
                </a:extLst>
              </p:cNvPr>
              <p:cNvSpPr/>
              <p:nvPr/>
            </p:nvSpPr>
            <p:spPr>
              <a:xfrm>
                <a:off x="8201726" y="3127876"/>
                <a:ext cx="283327" cy="208840"/>
              </a:xfrm>
              <a:custGeom>
                <a:avLst/>
                <a:gdLst>
                  <a:gd name="connsiteX0" fmla="*/ 189585 w 283327"/>
                  <a:gd name="connsiteY0" fmla="*/ 0 h 208840"/>
                  <a:gd name="connsiteX1" fmla="*/ 159873 w 283327"/>
                  <a:gd name="connsiteY1" fmla="*/ 6571 h 208840"/>
                  <a:gd name="connsiteX2" fmla="*/ 159873 w 283327"/>
                  <a:gd name="connsiteY2" fmla="*/ 6571 h 208840"/>
                  <a:gd name="connsiteX3" fmla="*/ 158159 w 283327"/>
                  <a:gd name="connsiteY3" fmla="*/ 6857 h 208840"/>
                  <a:gd name="connsiteX4" fmla="*/ 74166 w 283327"/>
                  <a:gd name="connsiteY4" fmla="*/ 32283 h 208840"/>
                  <a:gd name="connsiteX5" fmla="*/ 74166 w 283327"/>
                  <a:gd name="connsiteY5" fmla="*/ 32283 h 208840"/>
                  <a:gd name="connsiteX6" fmla="*/ 73595 w 283327"/>
                  <a:gd name="connsiteY6" fmla="*/ 32569 h 208840"/>
                  <a:gd name="connsiteX7" fmla="*/ 55596 w 283327"/>
                  <a:gd name="connsiteY7" fmla="*/ 39140 h 208840"/>
                  <a:gd name="connsiteX8" fmla="*/ 114163 w 283327"/>
                  <a:gd name="connsiteY8" fmla="*/ 64281 h 208840"/>
                  <a:gd name="connsiteX9" fmla="*/ 743 w 283327"/>
                  <a:gd name="connsiteY9" fmla="*/ 206840 h 208840"/>
                  <a:gd name="connsiteX10" fmla="*/ 1600 w 283327"/>
                  <a:gd name="connsiteY10" fmla="*/ 208840 h 208840"/>
                  <a:gd name="connsiteX11" fmla="*/ 40740 w 283327"/>
                  <a:gd name="connsiteY11" fmla="*/ 179128 h 208840"/>
                  <a:gd name="connsiteX12" fmla="*/ 280721 w 283327"/>
                  <a:gd name="connsiteY12" fmla="*/ 77994 h 208840"/>
                  <a:gd name="connsiteX13" fmla="*/ 283292 w 283327"/>
                  <a:gd name="connsiteY13" fmla="*/ 68280 h 208840"/>
                  <a:gd name="connsiteX14" fmla="*/ 189585 w 283327"/>
                  <a:gd name="connsiteY14"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327" h="208840">
                    <a:moveTo>
                      <a:pt x="189585" y="0"/>
                    </a:moveTo>
                    <a:cubicBezTo>
                      <a:pt x="179586" y="2000"/>
                      <a:pt x="169587" y="4000"/>
                      <a:pt x="159873" y="6571"/>
                    </a:cubicBezTo>
                    <a:lnTo>
                      <a:pt x="159873" y="6571"/>
                    </a:lnTo>
                    <a:cubicBezTo>
                      <a:pt x="159302" y="6571"/>
                      <a:pt x="158730" y="6857"/>
                      <a:pt x="158159" y="6857"/>
                    </a:cubicBezTo>
                    <a:cubicBezTo>
                      <a:pt x="129304" y="13999"/>
                      <a:pt x="101307" y="22570"/>
                      <a:pt x="74166" y="32283"/>
                    </a:cubicBezTo>
                    <a:lnTo>
                      <a:pt x="74166" y="32283"/>
                    </a:lnTo>
                    <a:cubicBezTo>
                      <a:pt x="73880" y="32283"/>
                      <a:pt x="73595" y="32569"/>
                      <a:pt x="73595" y="32569"/>
                    </a:cubicBezTo>
                    <a:cubicBezTo>
                      <a:pt x="67595" y="34854"/>
                      <a:pt x="61595" y="36854"/>
                      <a:pt x="55596" y="39140"/>
                    </a:cubicBezTo>
                    <a:cubicBezTo>
                      <a:pt x="86165" y="42854"/>
                      <a:pt x="109592" y="47425"/>
                      <a:pt x="114163" y="64281"/>
                    </a:cubicBezTo>
                    <a:cubicBezTo>
                      <a:pt x="126162" y="108277"/>
                      <a:pt x="-11256" y="166558"/>
                      <a:pt x="743" y="206840"/>
                    </a:cubicBezTo>
                    <a:cubicBezTo>
                      <a:pt x="1029" y="207412"/>
                      <a:pt x="1315" y="208269"/>
                      <a:pt x="1600" y="208840"/>
                    </a:cubicBezTo>
                    <a:cubicBezTo>
                      <a:pt x="17885" y="196555"/>
                      <a:pt x="31027" y="186271"/>
                      <a:pt x="40740" y="179128"/>
                    </a:cubicBezTo>
                    <a:cubicBezTo>
                      <a:pt x="113591" y="124561"/>
                      <a:pt x="193013" y="93992"/>
                      <a:pt x="280721" y="77994"/>
                    </a:cubicBezTo>
                    <a:cubicBezTo>
                      <a:pt x="282149" y="74851"/>
                      <a:pt x="283292" y="71708"/>
                      <a:pt x="283292" y="68280"/>
                    </a:cubicBezTo>
                    <a:cubicBezTo>
                      <a:pt x="284720" y="41711"/>
                      <a:pt x="243009" y="20855"/>
                      <a:pt x="189585" y="0"/>
                    </a:cubicBezTo>
                    <a:close/>
                  </a:path>
                </a:pathLst>
              </a:custGeom>
              <a:solidFill>
                <a:srgbClr val="FFE123"/>
              </a:solidFill>
              <a:ln w="28507" cap="flat">
                <a:noFill/>
                <a:prstDash val="solid"/>
                <a:miter/>
              </a:ln>
            </p:spPr>
            <p:txBody>
              <a:bodyPr rtlCol="0" anchor="ctr"/>
              <a:lstStyle/>
              <a:p>
                <a:endParaRPr lang="en-US"/>
              </a:p>
            </p:txBody>
          </p:sp>
        </p:grpSp>
        <p:sp>
          <p:nvSpPr>
            <p:cNvPr id="713" name="Freeform: Shape 712">
              <a:extLst>
                <a:ext uri="{FF2B5EF4-FFF2-40B4-BE49-F238E27FC236}">
                  <a16:creationId xmlns:a16="http://schemas.microsoft.com/office/drawing/2014/main" id="{A566C4FD-99DE-4265-A767-A44E5A1C711A}"/>
                </a:ext>
              </a:extLst>
            </p:cNvPr>
            <p:cNvSpPr/>
            <p:nvPr/>
          </p:nvSpPr>
          <p:spPr>
            <a:xfrm>
              <a:off x="9086969" y="3151017"/>
              <a:ext cx="265121" cy="113990"/>
            </a:xfrm>
            <a:custGeom>
              <a:avLst/>
              <a:gdLst>
                <a:gd name="connsiteX0" fmla="*/ 25141 w 265121"/>
                <a:gd name="connsiteY0" fmla="*/ 0 h 113990"/>
                <a:gd name="connsiteX1" fmla="*/ 0 w 265121"/>
                <a:gd name="connsiteY1" fmla="*/ 71137 h 113990"/>
                <a:gd name="connsiteX2" fmla="*/ 181700 w 265121"/>
                <a:gd name="connsiteY2" fmla="*/ 113991 h 113990"/>
                <a:gd name="connsiteX3" fmla="*/ 265122 w 265121"/>
                <a:gd name="connsiteY3" fmla="*/ 71423 h 113990"/>
                <a:gd name="connsiteX4" fmla="*/ 25141 w 265121"/>
                <a:gd name="connsiteY4" fmla="*/ 0 h 11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1" h="113990">
                  <a:moveTo>
                    <a:pt x="25141" y="0"/>
                  </a:moveTo>
                  <a:cubicBezTo>
                    <a:pt x="11999" y="23998"/>
                    <a:pt x="3428" y="48567"/>
                    <a:pt x="0" y="71137"/>
                  </a:cubicBezTo>
                  <a:cubicBezTo>
                    <a:pt x="63138" y="81422"/>
                    <a:pt x="123704" y="95992"/>
                    <a:pt x="181700" y="113991"/>
                  </a:cubicBezTo>
                  <a:cubicBezTo>
                    <a:pt x="201698" y="95992"/>
                    <a:pt x="233695" y="83707"/>
                    <a:pt x="265122" y="71423"/>
                  </a:cubicBezTo>
                  <a:cubicBezTo>
                    <a:pt x="185128" y="41425"/>
                    <a:pt x="104563" y="17999"/>
                    <a:pt x="25141" y="0"/>
                  </a:cubicBezTo>
                  <a:close/>
                </a:path>
              </a:pathLst>
            </a:custGeom>
            <a:solidFill>
              <a:srgbClr val="FFE123"/>
            </a:solidFill>
            <a:ln w="28507"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AC584ED1-9685-4A69-A298-D726981B736C}"/>
                </a:ext>
              </a:extLst>
            </p:cNvPr>
            <p:cNvSpPr/>
            <p:nvPr/>
          </p:nvSpPr>
          <p:spPr>
            <a:xfrm>
              <a:off x="9382626" y="3290435"/>
              <a:ext cx="220872" cy="316030"/>
            </a:xfrm>
            <a:custGeom>
              <a:avLst/>
              <a:gdLst>
                <a:gd name="connsiteX0" fmla="*/ 51458 w 220872"/>
                <a:gd name="connsiteY0" fmla="*/ 92278 h 316030"/>
                <a:gd name="connsiteX1" fmla="*/ 73170 w 220872"/>
                <a:gd name="connsiteY1" fmla="*/ 173700 h 316030"/>
                <a:gd name="connsiteX2" fmla="*/ 18889 w 220872"/>
                <a:gd name="connsiteY2" fmla="*/ 215697 h 316030"/>
                <a:gd name="connsiteX3" fmla="*/ 10033 w 220872"/>
                <a:gd name="connsiteY3" fmla="*/ 298547 h 316030"/>
                <a:gd name="connsiteX4" fmla="*/ 96883 w 220872"/>
                <a:gd name="connsiteY4" fmla="*/ 298547 h 316030"/>
                <a:gd name="connsiteX5" fmla="*/ 76313 w 220872"/>
                <a:gd name="connsiteY5" fmla="*/ 238838 h 316030"/>
                <a:gd name="connsiteX6" fmla="*/ 182876 w 220872"/>
                <a:gd name="connsiteY6" fmla="*/ 198555 h 316030"/>
                <a:gd name="connsiteX7" fmla="*/ 160877 w 220872"/>
                <a:gd name="connsiteY7" fmla="*/ 108563 h 316030"/>
                <a:gd name="connsiteX8" fmla="*/ 193446 w 220872"/>
                <a:gd name="connsiteY8" fmla="*/ 67709 h 316030"/>
                <a:gd name="connsiteX9" fmla="*/ 220873 w 220872"/>
                <a:gd name="connsiteY9" fmla="*/ 50853 h 316030"/>
                <a:gd name="connsiteX10" fmla="*/ 126595 w 220872"/>
                <a:gd name="connsiteY10" fmla="*/ 0 h 316030"/>
                <a:gd name="connsiteX11" fmla="*/ 51458 w 220872"/>
                <a:gd name="connsiteY11" fmla="*/ 92278 h 31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872" h="316030">
                  <a:moveTo>
                    <a:pt x="51458" y="92278"/>
                  </a:moveTo>
                  <a:cubicBezTo>
                    <a:pt x="52029" y="125990"/>
                    <a:pt x="84883" y="146845"/>
                    <a:pt x="73170" y="173700"/>
                  </a:cubicBezTo>
                  <a:cubicBezTo>
                    <a:pt x="63457" y="195413"/>
                    <a:pt x="37173" y="192270"/>
                    <a:pt x="18889" y="215697"/>
                  </a:cubicBezTo>
                  <a:cubicBezTo>
                    <a:pt x="2604" y="236552"/>
                    <a:pt x="-9394" y="275692"/>
                    <a:pt x="10033" y="298547"/>
                  </a:cubicBezTo>
                  <a:cubicBezTo>
                    <a:pt x="32888" y="325688"/>
                    <a:pt x="88312" y="317689"/>
                    <a:pt x="96883" y="298547"/>
                  </a:cubicBezTo>
                  <a:cubicBezTo>
                    <a:pt x="104882" y="280263"/>
                    <a:pt x="68885" y="259122"/>
                    <a:pt x="76313" y="238838"/>
                  </a:cubicBezTo>
                  <a:cubicBezTo>
                    <a:pt x="87169" y="209697"/>
                    <a:pt x="169162" y="229696"/>
                    <a:pt x="182876" y="198555"/>
                  </a:cubicBezTo>
                  <a:cubicBezTo>
                    <a:pt x="193446" y="174557"/>
                    <a:pt x="151164" y="147702"/>
                    <a:pt x="160877" y="108563"/>
                  </a:cubicBezTo>
                  <a:cubicBezTo>
                    <a:pt x="165163" y="90850"/>
                    <a:pt x="178305" y="78851"/>
                    <a:pt x="193446" y="67709"/>
                  </a:cubicBezTo>
                  <a:cubicBezTo>
                    <a:pt x="202017" y="61424"/>
                    <a:pt x="211445" y="55995"/>
                    <a:pt x="220873" y="50853"/>
                  </a:cubicBezTo>
                  <a:cubicBezTo>
                    <a:pt x="189732" y="32854"/>
                    <a:pt x="158306" y="15713"/>
                    <a:pt x="126595" y="0"/>
                  </a:cubicBezTo>
                  <a:cubicBezTo>
                    <a:pt x="82884" y="25712"/>
                    <a:pt x="50886" y="58852"/>
                    <a:pt x="51458" y="92278"/>
                  </a:cubicBezTo>
                  <a:close/>
                </a:path>
              </a:pathLst>
            </a:custGeom>
            <a:solidFill>
              <a:srgbClr val="D1C025"/>
            </a:solidFill>
            <a:ln w="28507"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6332876A-AD9B-4726-AA04-7B32E097F50B}"/>
                </a:ext>
              </a:extLst>
            </p:cNvPr>
            <p:cNvSpPr/>
            <p:nvPr/>
          </p:nvSpPr>
          <p:spPr>
            <a:xfrm>
              <a:off x="9453225" y="3290435"/>
              <a:ext cx="150273" cy="94563"/>
            </a:xfrm>
            <a:custGeom>
              <a:avLst/>
              <a:gdLst>
                <a:gd name="connsiteX0" fmla="*/ 122847 w 150273"/>
                <a:gd name="connsiteY0" fmla="*/ 67709 h 94563"/>
                <a:gd name="connsiteX1" fmla="*/ 150274 w 150273"/>
                <a:gd name="connsiteY1" fmla="*/ 50853 h 94563"/>
                <a:gd name="connsiteX2" fmla="*/ 150274 w 150273"/>
                <a:gd name="connsiteY2" fmla="*/ 50853 h 94563"/>
                <a:gd name="connsiteX3" fmla="*/ 103420 w 150273"/>
                <a:gd name="connsiteY3" fmla="*/ 24569 h 94563"/>
                <a:gd name="connsiteX4" fmla="*/ 103420 w 150273"/>
                <a:gd name="connsiteY4" fmla="*/ 24569 h 94563"/>
                <a:gd name="connsiteX5" fmla="*/ 56281 w 150273"/>
                <a:gd name="connsiteY5" fmla="*/ 0 h 94563"/>
                <a:gd name="connsiteX6" fmla="*/ 56281 w 150273"/>
                <a:gd name="connsiteY6" fmla="*/ 0 h 94563"/>
                <a:gd name="connsiteX7" fmla="*/ 0 w 150273"/>
                <a:gd name="connsiteY7" fmla="*/ 45996 h 94563"/>
                <a:gd name="connsiteX8" fmla="*/ 96278 w 150273"/>
                <a:gd name="connsiteY8" fmla="*/ 94564 h 94563"/>
                <a:gd name="connsiteX9" fmla="*/ 122847 w 150273"/>
                <a:gd name="connsiteY9" fmla="*/ 67709 h 9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73" h="94563">
                  <a:moveTo>
                    <a:pt x="122847" y="67709"/>
                  </a:moveTo>
                  <a:cubicBezTo>
                    <a:pt x="131418" y="61424"/>
                    <a:pt x="140846" y="55995"/>
                    <a:pt x="150274" y="50853"/>
                  </a:cubicBezTo>
                  <a:cubicBezTo>
                    <a:pt x="150274" y="50853"/>
                    <a:pt x="150274" y="50853"/>
                    <a:pt x="150274" y="50853"/>
                  </a:cubicBezTo>
                  <a:cubicBezTo>
                    <a:pt x="134846" y="41711"/>
                    <a:pt x="119133" y="33140"/>
                    <a:pt x="103420" y="24569"/>
                  </a:cubicBezTo>
                  <a:cubicBezTo>
                    <a:pt x="103420" y="24569"/>
                    <a:pt x="103420" y="24569"/>
                    <a:pt x="103420" y="24569"/>
                  </a:cubicBezTo>
                  <a:cubicBezTo>
                    <a:pt x="87707" y="15999"/>
                    <a:pt x="71994" y="7999"/>
                    <a:pt x="56281" y="0"/>
                  </a:cubicBezTo>
                  <a:cubicBezTo>
                    <a:pt x="56281" y="0"/>
                    <a:pt x="56281" y="0"/>
                    <a:pt x="56281" y="0"/>
                  </a:cubicBezTo>
                  <a:cubicBezTo>
                    <a:pt x="33140" y="13713"/>
                    <a:pt x="13428" y="29426"/>
                    <a:pt x="0" y="45996"/>
                  </a:cubicBezTo>
                  <a:cubicBezTo>
                    <a:pt x="33140" y="61424"/>
                    <a:pt x="65138" y="77708"/>
                    <a:pt x="96278" y="94564"/>
                  </a:cubicBezTo>
                  <a:cubicBezTo>
                    <a:pt x="102277" y="83993"/>
                    <a:pt x="111991" y="75422"/>
                    <a:pt x="122847" y="67709"/>
                  </a:cubicBezTo>
                  <a:close/>
                </a:path>
              </a:pathLst>
            </a:custGeom>
            <a:solidFill>
              <a:srgbClr val="FFE123"/>
            </a:solidFill>
            <a:ln w="28507" cap="flat">
              <a:noFill/>
              <a:prstDash val="solid"/>
              <a:miter/>
            </a:ln>
          </p:spPr>
          <p:txBody>
            <a:bodyPr rtlCol="0" anchor="ctr"/>
            <a:lstStyle/>
            <a:p>
              <a:endParaRPr lang="en-US"/>
            </a:p>
          </p:txBody>
        </p:sp>
      </p:grpSp>
      <p:grpSp>
        <p:nvGrpSpPr>
          <p:cNvPr id="768" name="Graphic 1287">
            <a:extLst>
              <a:ext uri="{FF2B5EF4-FFF2-40B4-BE49-F238E27FC236}">
                <a16:creationId xmlns:a16="http://schemas.microsoft.com/office/drawing/2014/main" id="{87B4973E-AC70-4AFD-A64F-9876F9471C00}"/>
              </a:ext>
            </a:extLst>
          </p:cNvPr>
          <p:cNvGrpSpPr/>
          <p:nvPr/>
        </p:nvGrpSpPr>
        <p:grpSpPr>
          <a:xfrm rot="1292714">
            <a:off x="4868921" y="3202055"/>
            <a:ext cx="1173139" cy="901368"/>
            <a:chOff x="6781381" y="3074167"/>
            <a:chExt cx="3780722" cy="2818670"/>
          </a:xfrm>
          <a:effectLst>
            <a:outerShdw blurRad="50800" dist="38100" dir="18900000" algn="bl" rotWithShape="0">
              <a:prstClr val="black">
                <a:alpha val="40000"/>
              </a:prstClr>
            </a:outerShdw>
          </a:effectLst>
        </p:grpSpPr>
        <p:sp>
          <p:nvSpPr>
            <p:cNvPr id="769" name="Freeform: Shape 768">
              <a:extLst>
                <a:ext uri="{FF2B5EF4-FFF2-40B4-BE49-F238E27FC236}">
                  <a16:creationId xmlns:a16="http://schemas.microsoft.com/office/drawing/2014/main" id="{18D19594-F8E7-45F0-8696-DE49BB90A03A}"/>
                </a:ext>
              </a:extLst>
            </p:cNvPr>
            <p:cNvSpPr/>
            <p:nvPr/>
          </p:nvSpPr>
          <p:spPr>
            <a:xfrm>
              <a:off x="8051053" y="3974665"/>
              <a:ext cx="1756792" cy="364916"/>
            </a:xfrm>
            <a:custGeom>
              <a:avLst/>
              <a:gdLst>
                <a:gd name="connsiteX0" fmla="*/ 1495879 w 1756792"/>
                <a:gd name="connsiteY0" fmla="*/ 235695 h 364916"/>
                <a:gd name="connsiteX1" fmla="*/ 679659 w 1756792"/>
                <a:gd name="connsiteY1" fmla="*/ 155130 h 364916"/>
                <a:gd name="connsiteX2" fmla="*/ 45425 w 1756792"/>
                <a:gd name="connsiteY2" fmla="*/ 11999 h 364916"/>
                <a:gd name="connsiteX3" fmla="*/ 0 w 1756792"/>
                <a:gd name="connsiteY3" fmla="*/ 0 h 364916"/>
                <a:gd name="connsiteX4" fmla="*/ 73137 w 1756792"/>
                <a:gd name="connsiteY4" fmla="*/ 249980 h 364916"/>
                <a:gd name="connsiteX5" fmla="*/ 481961 w 1756792"/>
                <a:gd name="connsiteY5" fmla="*/ 332544 h 364916"/>
                <a:gd name="connsiteX6" fmla="*/ 611093 w 1756792"/>
                <a:gd name="connsiteY6" fmla="*/ 323402 h 364916"/>
                <a:gd name="connsiteX7" fmla="*/ 1194760 w 1756792"/>
                <a:gd name="connsiteY7" fmla="*/ 364828 h 364916"/>
                <a:gd name="connsiteX8" fmla="*/ 1458453 w 1756792"/>
                <a:gd name="connsiteY8" fmla="*/ 269692 h 364916"/>
                <a:gd name="connsiteX9" fmla="*/ 1524448 w 1756792"/>
                <a:gd name="connsiteY9" fmla="*/ 235981 h 364916"/>
                <a:gd name="connsiteX10" fmla="*/ 1495879 w 1756792"/>
                <a:gd name="connsiteY10" fmla="*/ 235695 h 36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6792" h="364916">
                  <a:moveTo>
                    <a:pt x="1495879" y="235695"/>
                  </a:moveTo>
                  <a:cubicBezTo>
                    <a:pt x="1138479" y="231410"/>
                    <a:pt x="857931" y="185128"/>
                    <a:pt x="679659" y="155130"/>
                  </a:cubicBezTo>
                  <a:cubicBezTo>
                    <a:pt x="429108" y="112848"/>
                    <a:pt x="241980" y="63995"/>
                    <a:pt x="45425" y="11999"/>
                  </a:cubicBezTo>
                  <a:cubicBezTo>
                    <a:pt x="30283" y="7999"/>
                    <a:pt x="15142" y="4000"/>
                    <a:pt x="0" y="0"/>
                  </a:cubicBezTo>
                  <a:cubicBezTo>
                    <a:pt x="4000" y="87422"/>
                    <a:pt x="30569" y="178271"/>
                    <a:pt x="73137" y="249980"/>
                  </a:cubicBezTo>
                  <a:cubicBezTo>
                    <a:pt x="177129" y="274835"/>
                    <a:pt x="308832" y="302833"/>
                    <a:pt x="481961" y="332544"/>
                  </a:cubicBezTo>
                  <a:cubicBezTo>
                    <a:pt x="518815" y="326831"/>
                    <a:pt x="561098" y="323117"/>
                    <a:pt x="611093" y="323402"/>
                  </a:cubicBezTo>
                  <a:cubicBezTo>
                    <a:pt x="890499" y="324831"/>
                    <a:pt x="967922" y="367113"/>
                    <a:pt x="1194760" y="364828"/>
                  </a:cubicBezTo>
                  <a:cubicBezTo>
                    <a:pt x="2310384" y="353400"/>
                    <a:pt x="1412743" y="329688"/>
                    <a:pt x="1458453" y="269692"/>
                  </a:cubicBezTo>
                  <a:cubicBezTo>
                    <a:pt x="1473881" y="249694"/>
                    <a:pt x="1502450" y="246266"/>
                    <a:pt x="1524448" y="235981"/>
                  </a:cubicBezTo>
                  <a:cubicBezTo>
                    <a:pt x="1515306" y="235981"/>
                    <a:pt x="1505592" y="235981"/>
                    <a:pt x="1495879" y="235695"/>
                  </a:cubicBezTo>
                  <a:close/>
                </a:path>
              </a:pathLst>
            </a:custGeom>
            <a:solidFill>
              <a:srgbClr val="2A3E33">
                <a:alpha val="94000"/>
              </a:srgbClr>
            </a:solidFill>
            <a:ln w="28507"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F67BE8B3-F905-4658-B5CB-A75C5FB0D9AC}"/>
                </a:ext>
              </a:extLst>
            </p:cNvPr>
            <p:cNvSpPr/>
            <p:nvPr/>
          </p:nvSpPr>
          <p:spPr>
            <a:xfrm>
              <a:off x="8205610" y="4155943"/>
              <a:ext cx="170380" cy="141627"/>
            </a:xfrm>
            <a:custGeom>
              <a:avLst/>
              <a:gdLst>
                <a:gd name="connsiteX0" fmla="*/ 84852 w 170380"/>
                <a:gd name="connsiteY0" fmla="*/ 140410 h 141627"/>
                <a:gd name="connsiteX1" fmla="*/ 167131 w 170380"/>
                <a:gd name="connsiteY1" fmla="*/ 62131 h 141627"/>
                <a:gd name="connsiteX2" fmla="*/ 158560 w 170380"/>
                <a:gd name="connsiteY2" fmla="*/ 422 h 141627"/>
                <a:gd name="connsiteX3" fmla="*/ 91423 w 170380"/>
                <a:gd name="connsiteY3" fmla="*/ 60417 h 141627"/>
                <a:gd name="connsiteX4" fmla="*/ 1 w 170380"/>
                <a:gd name="connsiteY4" fmla="*/ 109556 h 141627"/>
                <a:gd name="connsiteX5" fmla="*/ 84852 w 170380"/>
                <a:gd name="connsiteY5" fmla="*/ 140410 h 14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0" h="141627">
                  <a:moveTo>
                    <a:pt x="84852" y="140410"/>
                  </a:moveTo>
                  <a:cubicBezTo>
                    <a:pt x="126848" y="133839"/>
                    <a:pt x="158274" y="98414"/>
                    <a:pt x="167131" y="62131"/>
                  </a:cubicBezTo>
                  <a:cubicBezTo>
                    <a:pt x="173130" y="38133"/>
                    <a:pt x="171130" y="4707"/>
                    <a:pt x="158560" y="422"/>
                  </a:cubicBezTo>
                  <a:cubicBezTo>
                    <a:pt x="145133" y="-4149"/>
                    <a:pt x="133419" y="29276"/>
                    <a:pt x="91423" y="60417"/>
                  </a:cubicBezTo>
                  <a:cubicBezTo>
                    <a:pt x="41712" y="97557"/>
                    <a:pt x="287" y="94128"/>
                    <a:pt x="1" y="109556"/>
                  </a:cubicBezTo>
                  <a:cubicBezTo>
                    <a:pt x="-284" y="125554"/>
                    <a:pt x="44284" y="146981"/>
                    <a:pt x="84852" y="140410"/>
                  </a:cubicBezTo>
                  <a:close/>
                </a:path>
              </a:pathLst>
            </a:custGeom>
            <a:solidFill>
              <a:srgbClr val="286B14"/>
            </a:solidFill>
            <a:ln w="28507"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39B93E6E-F50D-4160-8776-1CC1F7E5FE6C}"/>
                </a:ext>
              </a:extLst>
            </p:cNvPr>
            <p:cNvSpPr/>
            <p:nvPr/>
          </p:nvSpPr>
          <p:spPr>
            <a:xfrm>
              <a:off x="8263034" y="4172513"/>
              <a:ext cx="170380" cy="141639"/>
            </a:xfrm>
            <a:custGeom>
              <a:avLst/>
              <a:gdLst>
                <a:gd name="connsiteX0" fmla="*/ 84852 w 170380"/>
                <a:gd name="connsiteY0" fmla="*/ 140410 h 141639"/>
                <a:gd name="connsiteX1" fmla="*/ 167131 w 170380"/>
                <a:gd name="connsiteY1" fmla="*/ 62131 h 141639"/>
                <a:gd name="connsiteX2" fmla="*/ 158560 w 170380"/>
                <a:gd name="connsiteY2" fmla="*/ 422 h 141639"/>
                <a:gd name="connsiteX3" fmla="*/ 91423 w 170380"/>
                <a:gd name="connsiteY3" fmla="*/ 60417 h 141639"/>
                <a:gd name="connsiteX4" fmla="*/ 1 w 170380"/>
                <a:gd name="connsiteY4" fmla="*/ 109556 h 141639"/>
                <a:gd name="connsiteX5" fmla="*/ 84852 w 170380"/>
                <a:gd name="connsiteY5" fmla="*/ 140410 h 14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0" h="141639">
                  <a:moveTo>
                    <a:pt x="84852" y="140410"/>
                  </a:moveTo>
                  <a:cubicBezTo>
                    <a:pt x="126848" y="133839"/>
                    <a:pt x="158274" y="98414"/>
                    <a:pt x="167131" y="62131"/>
                  </a:cubicBezTo>
                  <a:cubicBezTo>
                    <a:pt x="173130" y="38133"/>
                    <a:pt x="171130" y="4707"/>
                    <a:pt x="158560" y="422"/>
                  </a:cubicBezTo>
                  <a:cubicBezTo>
                    <a:pt x="145132" y="-4149"/>
                    <a:pt x="133419" y="29277"/>
                    <a:pt x="91423" y="60417"/>
                  </a:cubicBezTo>
                  <a:cubicBezTo>
                    <a:pt x="41712" y="97557"/>
                    <a:pt x="287" y="94128"/>
                    <a:pt x="1" y="109556"/>
                  </a:cubicBezTo>
                  <a:cubicBezTo>
                    <a:pt x="-284" y="125840"/>
                    <a:pt x="44283" y="146981"/>
                    <a:pt x="84852" y="140410"/>
                  </a:cubicBezTo>
                  <a:close/>
                </a:path>
              </a:pathLst>
            </a:custGeom>
            <a:solidFill>
              <a:srgbClr val="286B14"/>
            </a:solidFill>
            <a:ln w="28507"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11FF9F59-9A7A-4873-A5E7-45C02E200D42}"/>
                </a:ext>
              </a:extLst>
            </p:cNvPr>
            <p:cNvSpPr/>
            <p:nvPr/>
          </p:nvSpPr>
          <p:spPr>
            <a:xfrm>
              <a:off x="8325311" y="4183369"/>
              <a:ext cx="170384" cy="141627"/>
            </a:xfrm>
            <a:custGeom>
              <a:avLst/>
              <a:gdLst>
                <a:gd name="connsiteX0" fmla="*/ 84856 w 170384"/>
                <a:gd name="connsiteY0" fmla="*/ 140410 h 141627"/>
                <a:gd name="connsiteX1" fmla="*/ 167135 w 170384"/>
                <a:gd name="connsiteY1" fmla="*/ 62131 h 141627"/>
                <a:gd name="connsiteX2" fmla="*/ 158564 w 170384"/>
                <a:gd name="connsiteY2" fmla="*/ 422 h 141627"/>
                <a:gd name="connsiteX3" fmla="*/ 91427 w 170384"/>
                <a:gd name="connsiteY3" fmla="*/ 60417 h 141627"/>
                <a:gd name="connsiteX4" fmla="*/ 5 w 170384"/>
                <a:gd name="connsiteY4" fmla="*/ 109556 h 141627"/>
                <a:gd name="connsiteX5" fmla="*/ 84856 w 170384"/>
                <a:gd name="connsiteY5" fmla="*/ 140410 h 14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4" h="141627">
                  <a:moveTo>
                    <a:pt x="84856" y="140410"/>
                  </a:moveTo>
                  <a:cubicBezTo>
                    <a:pt x="126852" y="133839"/>
                    <a:pt x="158278" y="98414"/>
                    <a:pt x="167135" y="62131"/>
                  </a:cubicBezTo>
                  <a:cubicBezTo>
                    <a:pt x="173134" y="38133"/>
                    <a:pt x="171134" y="4707"/>
                    <a:pt x="158564" y="422"/>
                  </a:cubicBezTo>
                  <a:cubicBezTo>
                    <a:pt x="145136" y="-4149"/>
                    <a:pt x="133423" y="29276"/>
                    <a:pt x="91427" y="60417"/>
                  </a:cubicBezTo>
                  <a:cubicBezTo>
                    <a:pt x="41716" y="97557"/>
                    <a:pt x="291" y="94128"/>
                    <a:pt x="5" y="109556"/>
                  </a:cubicBezTo>
                  <a:cubicBezTo>
                    <a:pt x="-566" y="125554"/>
                    <a:pt x="44002" y="146981"/>
                    <a:pt x="84856" y="140410"/>
                  </a:cubicBezTo>
                  <a:close/>
                </a:path>
              </a:pathLst>
            </a:custGeom>
            <a:solidFill>
              <a:srgbClr val="286B14"/>
            </a:solidFill>
            <a:ln w="28507" cap="flat">
              <a:noFill/>
              <a:prstDash val="solid"/>
              <a:miter/>
            </a:ln>
          </p:spPr>
          <p:txBody>
            <a:bodyPr rtlCol="0" anchor="ctr"/>
            <a:lstStyle/>
            <a:p>
              <a:endParaRPr lang="en-US"/>
            </a:p>
          </p:txBody>
        </p:sp>
        <p:grpSp>
          <p:nvGrpSpPr>
            <p:cNvPr id="773" name="Graphic 1287">
              <a:extLst>
                <a:ext uri="{FF2B5EF4-FFF2-40B4-BE49-F238E27FC236}">
                  <a16:creationId xmlns:a16="http://schemas.microsoft.com/office/drawing/2014/main" id="{6D4276B7-B24A-4A10-87F9-454F434B9143}"/>
                </a:ext>
              </a:extLst>
            </p:cNvPr>
            <p:cNvGrpSpPr/>
            <p:nvPr/>
          </p:nvGrpSpPr>
          <p:grpSpPr>
            <a:xfrm>
              <a:off x="6820867" y="4211217"/>
              <a:ext cx="1041915" cy="174985"/>
              <a:chOff x="6820867" y="4211217"/>
              <a:chExt cx="1041915" cy="174985"/>
            </a:xfrm>
            <a:solidFill>
              <a:srgbClr val="61B521"/>
            </a:solidFill>
          </p:grpSpPr>
          <p:sp>
            <p:nvSpPr>
              <p:cNvPr id="860" name="Freeform: Shape 859">
                <a:extLst>
                  <a:ext uri="{FF2B5EF4-FFF2-40B4-BE49-F238E27FC236}">
                    <a16:creationId xmlns:a16="http://schemas.microsoft.com/office/drawing/2014/main" id="{C74B880C-8698-45E9-B83F-F62E4FF0523C}"/>
                  </a:ext>
                </a:extLst>
              </p:cNvPr>
              <p:cNvSpPr/>
              <p:nvPr/>
            </p:nvSpPr>
            <p:spPr>
              <a:xfrm>
                <a:off x="7793645" y="4264356"/>
                <a:ext cx="69137" cy="50433"/>
              </a:xfrm>
              <a:custGeom>
                <a:avLst/>
                <a:gdLst>
                  <a:gd name="connsiteX0" fmla="*/ 69137 w 69137"/>
                  <a:gd name="connsiteY0" fmla="*/ 0 h 50433"/>
                  <a:gd name="connsiteX1" fmla="*/ 46282 w 69137"/>
                  <a:gd name="connsiteY1" fmla="*/ 46568 h 50433"/>
                  <a:gd name="connsiteX2" fmla="*/ 34569 w 69137"/>
                  <a:gd name="connsiteY2" fmla="*/ 47996 h 50433"/>
                  <a:gd name="connsiteX3" fmla="*/ 0 w 69137"/>
                  <a:gd name="connsiteY3" fmla="*/ 11142 h 50433"/>
                  <a:gd name="connsiteX4" fmla="*/ 69137 w 69137"/>
                  <a:gd name="connsiteY4" fmla="*/ 0 h 5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37" h="50433">
                    <a:moveTo>
                      <a:pt x="69137" y="0"/>
                    </a:moveTo>
                    <a:lnTo>
                      <a:pt x="46282" y="46568"/>
                    </a:lnTo>
                    <a:cubicBezTo>
                      <a:pt x="43996" y="51139"/>
                      <a:pt x="37997" y="51710"/>
                      <a:pt x="34569" y="47996"/>
                    </a:cubicBezTo>
                    <a:cubicBezTo>
                      <a:pt x="23141" y="35140"/>
                      <a:pt x="11713" y="23141"/>
                      <a:pt x="0" y="11142"/>
                    </a:cubicBezTo>
                    <a:cubicBezTo>
                      <a:pt x="23141" y="7142"/>
                      <a:pt x="45996" y="3143"/>
                      <a:pt x="69137" y="0"/>
                    </a:cubicBezTo>
                    <a:close/>
                  </a:path>
                </a:pathLst>
              </a:custGeom>
              <a:solidFill>
                <a:srgbClr val="61B521"/>
              </a:solidFill>
              <a:ln w="28507"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3125AC8C-8932-4A1A-ABBC-566EC56E1D64}"/>
                  </a:ext>
                </a:extLst>
              </p:cNvPr>
              <p:cNvSpPr/>
              <p:nvPr/>
            </p:nvSpPr>
            <p:spPr>
              <a:xfrm>
                <a:off x="7725936" y="4275498"/>
                <a:ext cx="67994" cy="48397"/>
              </a:xfrm>
              <a:custGeom>
                <a:avLst/>
                <a:gdLst>
                  <a:gd name="connsiteX0" fmla="*/ 67994 w 67994"/>
                  <a:gd name="connsiteY0" fmla="*/ 0 h 48397"/>
                  <a:gd name="connsiteX1" fmla="*/ 46282 w 67994"/>
                  <a:gd name="connsiteY1" fmla="*/ 44568 h 48397"/>
                  <a:gd name="connsiteX2" fmla="*/ 34569 w 67994"/>
                  <a:gd name="connsiteY2" fmla="*/ 46282 h 48397"/>
                  <a:gd name="connsiteX3" fmla="*/ 0 w 67994"/>
                  <a:gd name="connsiteY3" fmla="*/ 12856 h 48397"/>
                  <a:gd name="connsiteX4" fmla="*/ 67994 w 67994"/>
                  <a:gd name="connsiteY4" fmla="*/ 0 h 4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94" h="48397">
                    <a:moveTo>
                      <a:pt x="67994" y="0"/>
                    </a:moveTo>
                    <a:lnTo>
                      <a:pt x="46282" y="44568"/>
                    </a:lnTo>
                    <a:cubicBezTo>
                      <a:pt x="44282" y="48853"/>
                      <a:pt x="37997" y="49710"/>
                      <a:pt x="34569" y="46282"/>
                    </a:cubicBezTo>
                    <a:cubicBezTo>
                      <a:pt x="23141" y="34854"/>
                      <a:pt x="11428" y="23712"/>
                      <a:pt x="0" y="12856"/>
                    </a:cubicBezTo>
                    <a:lnTo>
                      <a:pt x="67994" y="0"/>
                    </a:lnTo>
                    <a:close/>
                  </a:path>
                </a:pathLst>
              </a:custGeom>
              <a:solidFill>
                <a:srgbClr val="61B521"/>
              </a:solidFill>
              <a:ln w="28507"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4A9E74E7-3A7B-4B47-A8CB-3C0507DDE347}"/>
                  </a:ext>
                </a:extLst>
              </p:cNvPr>
              <p:cNvSpPr/>
              <p:nvPr/>
            </p:nvSpPr>
            <p:spPr>
              <a:xfrm>
                <a:off x="7657942" y="4288354"/>
                <a:ext cx="67708" cy="45618"/>
              </a:xfrm>
              <a:custGeom>
                <a:avLst/>
                <a:gdLst>
                  <a:gd name="connsiteX0" fmla="*/ 67709 w 67708"/>
                  <a:gd name="connsiteY0" fmla="*/ 0 h 45618"/>
                  <a:gd name="connsiteX1" fmla="*/ 45996 w 67708"/>
                  <a:gd name="connsiteY1" fmla="*/ 41997 h 45618"/>
                  <a:gd name="connsiteX2" fmla="*/ 34283 w 67708"/>
                  <a:gd name="connsiteY2" fmla="*/ 43711 h 45618"/>
                  <a:gd name="connsiteX3" fmla="*/ 0 w 67708"/>
                  <a:gd name="connsiteY3" fmla="*/ 13142 h 45618"/>
                  <a:gd name="connsiteX4" fmla="*/ 67709 w 67708"/>
                  <a:gd name="connsiteY4" fmla="*/ 0 h 4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45618">
                    <a:moveTo>
                      <a:pt x="67709" y="0"/>
                    </a:moveTo>
                    <a:cubicBezTo>
                      <a:pt x="60566" y="14285"/>
                      <a:pt x="53139" y="28283"/>
                      <a:pt x="45996" y="41997"/>
                    </a:cubicBezTo>
                    <a:cubicBezTo>
                      <a:pt x="43996" y="45996"/>
                      <a:pt x="37711" y="46853"/>
                      <a:pt x="34283" y="43711"/>
                    </a:cubicBezTo>
                    <a:cubicBezTo>
                      <a:pt x="22855" y="33140"/>
                      <a:pt x="11428" y="22855"/>
                      <a:pt x="0" y="13142"/>
                    </a:cubicBezTo>
                    <a:lnTo>
                      <a:pt x="67709" y="0"/>
                    </a:lnTo>
                    <a:close/>
                  </a:path>
                </a:pathLst>
              </a:custGeom>
              <a:solidFill>
                <a:srgbClr val="61B521"/>
              </a:solidFill>
              <a:ln w="28507"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A5B84BF3-F14F-4E82-8453-AC1E18F881E1}"/>
                  </a:ext>
                </a:extLst>
              </p:cNvPr>
              <p:cNvSpPr/>
              <p:nvPr/>
            </p:nvSpPr>
            <p:spPr>
              <a:xfrm>
                <a:off x="7589947" y="4301495"/>
                <a:ext cx="67708" cy="42840"/>
              </a:xfrm>
              <a:custGeom>
                <a:avLst/>
                <a:gdLst>
                  <a:gd name="connsiteX0" fmla="*/ 67709 w 67708"/>
                  <a:gd name="connsiteY0" fmla="*/ 0 h 42840"/>
                  <a:gd name="connsiteX1" fmla="*/ 45425 w 67708"/>
                  <a:gd name="connsiteY1" fmla="*/ 39425 h 42840"/>
                  <a:gd name="connsiteX2" fmla="*/ 33712 w 67708"/>
                  <a:gd name="connsiteY2" fmla="*/ 41140 h 42840"/>
                  <a:gd name="connsiteX3" fmla="*/ 0 w 67708"/>
                  <a:gd name="connsiteY3" fmla="*/ 13142 h 42840"/>
                  <a:gd name="connsiteX4" fmla="*/ 67709 w 67708"/>
                  <a:gd name="connsiteY4" fmla="*/ 0 h 4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42840">
                    <a:moveTo>
                      <a:pt x="67709" y="0"/>
                    </a:moveTo>
                    <a:cubicBezTo>
                      <a:pt x="60281" y="13428"/>
                      <a:pt x="53139" y="26569"/>
                      <a:pt x="45425" y="39425"/>
                    </a:cubicBezTo>
                    <a:cubicBezTo>
                      <a:pt x="43139" y="43139"/>
                      <a:pt x="36854" y="43996"/>
                      <a:pt x="33712" y="41140"/>
                    </a:cubicBezTo>
                    <a:cubicBezTo>
                      <a:pt x="22284" y="31426"/>
                      <a:pt x="11142" y="22284"/>
                      <a:pt x="0" y="13142"/>
                    </a:cubicBezTo>
                    <a:lnTo>
                      <a:pt x="67709" y="0"/>
                    </a:lnTo>
                    <a:close/>
                  </a:path>
                </a:pathLst>
              </a:custGeom>
              <a:solidFill>
                <a:srgbClr val="61B521"/>
              </a:solidFill>
              <a:ln w="28507"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8AEEF149-8802-4241-A43C-2162FDA81F28}"/>
                  </a:ext>
                </a:extLst>
              </p:cNvPr>
              <p:cNvSpPr/>
              <p:nvPr/>
            </p:nvSpPr>
            <p:spPr>
              <a:xfrm>
                <a:off x="7522239" y="4314923"/>
                <a:ext cx="67708" cy="39777"/>
              </a:xfrm>
              <a:custGeom>
                <a:avLst/>
                <a:gdLst>
                  <a:gd name="connsiteX0" fmla="*/ 67709 w 67708"/>
                  <a:gd name="connsiteY0" fmla="*/ 0 h 39777"/>
                  <a:gd name="connsiteX1" fmla="*/ 44854 w 67708"/>
                  <a:gd name="connsiteY1" fmla="*/ 36568 h 39777"/>
                  <a:gd name="connsiteX2" fmla="*/ 33140 w 67708"/>
                  <a:gd name="connsiteY2" fmla="*/ 38283 h 39777"/>
                  <a:gd name="connsiteX3" fmla="*/ 0 w 67708"/>
                  <a:gd name="connsiteY3" fmla="*/ 12856 h 39777"/>
                  <a:gd name="connsiteX4" fmla="*/ 67709 w 67708"/>
                  <a:gd name="connsiteY4" fmla="*/ 0 h 3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39777">
                    <a:moveTo>
                      <a:pt x="67709" y="0"/>
                    </a:moveTo>
                    <a:cubicBezTo>
                      <a:pt x="60281" y="12570"/>
                      <a:pt x="52567" y="24855"/>
                      <a:pt x="44854" y="36568"/>
                    </a:cubicBezTo>
                    <a:cubicBezTo>
                      <a:pt x="42568" y="39997"/>
                      <a:pt x="36283" y="40854"/>
                      <a:pt x="33140" y="38283"/>
                    </a:cubicBezTo>
                    <a:cubicBezTo>
                      <a:pt x="21998" y="29426"/>
                      <a:pt x="10856" y="20855"/>
                      <a:pt x="0" y="12856"/>
                    </a:cubicBezTo>
                    <a:lnTo>
                      <a:pt x="67709" y="0"/>
                    </a:lnTo>
                    <a:close/>
                  </a:path>
                </a:pathLst>
              </a:custGeom>
              <a:solidFill>
                <a:srgbClr val="61B521"/>
              </a:solidFill>
              <a:ln w="28507"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2193DD2C-1944-4554-BC58-9A71D2FE5C86}"/>
                  </a:ext>
                </a:extLst>
              </p:cNvPr>
              <p:cNvSpPr/>
              <p:nvPr/>
            </p:nvSpPr>
            <p:spPr>
              <a:xfrm>
                <a:off x="7454530" y="4327493"/>
                <a:ext cx="67708" cy="36716"/>
              </a:xfrm>
              <a:custGeom>
                <a:avLst/>
                <a:gdLst>
                  <a:gd name="connsiteX0" fmla="*/ 67709 w 67708"/>
                  <a:gd name="connsiteY0" fmla="*/ 0 h 36716"/>
                  <a:gd name="connsiteX1" fmla="*/ 43996 w 67708"/>
                  <a:gd name="connsiteY1" fmla="*/ 33712 h 36716"/>
                  <a:gd name="connsiteX2" fmla="*/ 32283 w 67708"/>
                  <a:gd name="connsiteY2" fmla="*/ 35426 h 36716"/>
                  <a:gd name="connsiteX3" fmla="*/ 0 w 67708"/>
                  <a:gd name="connsiteY3" fmla="*/ 11999 h 36716"/>
                  <a:gd name="connsiteX4" fmla="*/ 67709 w 67708"/>
                  <a:gd name="connsiteY4" fmla="*/ 0 h 3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36716">
                    <a:moveTo>
                      <a:pt x="67709" y="0"/>
                    </a:moveTo>
                    <a:cubicBezTo>
                      <a:pt x="59995" y="11713"/>
                      <a:pt x="51996" y="22855"/>
                      <a:pt x="43996" y="33712"/>
                    </a:cubicBezTo>
                    <a:cubicBezTo>
                      <a:pt x="41711" y="36854"/>
                      <a:pt x="35426" y="37711"/>
                      <a:pt x="32283" y="35426"/>
                    </a:cubicBezTo>
                    <a:cubicBezTo>
                      <a:pt x="21427" y="27426"/>
                      <a:pt x="10571" y="19427"/>
                      <a:pt x="0" y="11999"/>
                    </a:cubicBezTo>
                    <a:lnTo>
                      <a:pt x="67709" y="0"/>
                    </a:lnTo>
                    <a:close/>
                  </a:path>
                </a:pathLst>
              </a:custGeom>
              <a:solidFill>
                <a:srgbClr val="61B521"/>
              </a:solidFill>
              <a:ln w="28507"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3FCE31CC-EB0D-44FA-859A-DDC9CEF7A7B9}"/>
                  </a:ext>
                </a:extLst>
              </p:cNvPr>
              <p:cNvSpPr/>
              <p:nvPr/>
            </p:nvSpPr>
            <p:spPr>
              <a:xfrm>
                <a:off x="7386535" y="4339492"/>
                <a:ext cx="67994" cy="33305"/>
              </a:xfrm>
              <a:custGeom>
                <a:avLst/>
                <a:gdLst>
                  <a:gd name="connsiteX0" fmla="*/ 67994 w 67994"/>
                  <a:gd name="connsiteY0" fmla="*/ 0 h 33305"/>
                  <a:gd name="connsiteX1" fmla="*/ 43425 w 67994"/>
                  <a:gd name="connsiteY1" fmla="*/ 30569 h 33305"/>
                  <a:gd name="connsiteX2" fmla="*/ 31426 w 67994"/>
                  <a:gd name="connsiteY2" fmla="*/ 31997 h 33305"/>
                  <a:gd name="connsiteX3" fmla="*/ 0 w 67994"/>
                  <a:gd name="connsiteY3" fmla="*/ 10571 h 33305"/>
                  <a:gd name="connsiteX4" fmla="*/ 67994 w 67994"/>
                  <a:gd name="connsiteY4" fmla="*/ 0 h 3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94" h="33305">
                    <a:moveTo>
                      <a:pt x="67994" y="0"/>
                    </a:moveTo>
                    <a:cubicBezTo>
                      <a:pt x="59995" y="10571"/>
                      <a:pt x="51710" y="20570"/>
                      <a:pt x="43425" y="30569"/>
                    </a:cubicBezTo>
                    <a:cubicBezTo>
                      <a:pt x="40854" y="33426"/>
                      <a:pt x="34569" y="34283"/>
                      <a:pt x="31426" y="31997"/>
                    </a:cubicBezTo>
                    <a:cubicBezTo>
                      <a:pt x="20855" y="24569"/>
                      <a:pt x="10285" y="17427"/>
                      <a:pt x="0" y="10571"/>
                    </a:cubicBezTo>
                    <a:cubicBezTo>
                      <a:pt x="22570" y="7142"/>
                      <a:pt x="45139" y="3714"/>
                      <a:pt x="67994" y="0"/>
                    </a:cubicBezTo>
                    <a:close/>
                  </a:path>
                </a:pathLst>
              </a:custGeom>
              <a:solidFill>
                <a:srgbClr val="61B521"/>
              </a:solidFill>
              <a:ln w="28507"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8C22BBC6-B38E-4693-914F-010915B2FD62}"/>
                  </a:ext>
                </a:extLst>
              </p:cNvPr>
              <p:cNvSpPr/>
              <p:nvPr/>
            </p:nvSpPr>
            <p:spPr>
              <a:xfrm>
                <a:off x="7318255" y="4350063"/>
                <a:ext cx="68280" cy="29486"/>
              </a:xfrm>
              <a:custGeom>
                <a:avLst/>
                <a:gdLst>
                  <a:gd name="connsiteX0" fmla="*/ 68280 w 68280"/>
                  <a:gd name="connsiteY0" fmla="*/ 0 h 29486"/>
                  <a:gd name="connsiteX1" fmla="*/ 42568 w 68280"/>
                  <a:gd name="connsiteY1" fmla="*/ 27141 h 29486"/>
                  <a:gd name="connsiteX2" fmla="*/ 30569 w 68280"/>
                  <a:gd name="connsiteY2" fmla="*/ 28283 h 29486"/>
                  <a:gd name="connsiteX3" fmla="*/ 0 w 68280"/>
                  <a:gd name="connsiteY3" fmla="*/ 8856 h 29486"/>
                  <a:gd name="connsiteX4" fmla="*/ 68280 w 68280"/>
                  <a:gd name="connsiteY4" fmla="*/ 0 h 2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9486">
                    <a:moveTo>
                      <a:pt x="68280" y="0"/>
                    </a:moveTo>
                    <a:cubicBezTo>
                      <a:pt x="59995" y="9428"/>
                      <a:pt x="51424" y="18570"/>
                      <a:pt x="42568" y="27141"/>
                    </a:cubicBezTo>
                    <a:cubicBezTo>
                      <a:pt x="39997" y="29712"/>
                      <a:pt x="33712" y="30283"/>
                      <a:pt x="30569" y="28283"/>
                    </a:cubicBezTo>
                    <a:cubicBezTo>
                      <a:pt x="20284" y="21427"/>
                      <a:pt x="9999" y="15142"/>
                      <a:pt x="0" y="8856"/>
                    </a:cubicBezTo>
                    <a:cubicBezTo>
                      <a:pt x="22855" y="6285"/>
                      <a:pt x="45425" y="3143"/>
                      <a:pt x="68280" y="0"/>
                    </a:cubicBezTo>
                    <a:close/>
                  </a:path>
                </a:pathLst>
              </a:custGeom>
              <a:solidFill>
                <a:srgbClr val="61B521"/>
              </a:solidFill>
              <a:ln w="28507"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C21ABD58-F318-4819-AD1F-8688E80699E8}"/>
                  </a:ext>
                </a:extLst>
              </p:cNvPr>
              <p:cNvSpPr/>
              <p:nvPr/>
            </p:nvSpPr>
            <p:spPr>
              <a:xfrm>
                <a:off x="7249975" y="4358919"/>
                <a:ext cx="68280" cy="25621"/>
              </a:xfrm>
              <a:custGeom>
                <a:avLst/>
                <a:gdLst>
                  <a:gd name="connsiteX0" fmla="*/ 68280 w 68280"/>
                  <a:gd name="connsiteY0" fmla="*/ 0 h 25621"/>
                  <a:gd name="connsiteX1" fmla="*/ 41711 w 68280"/>
                  <a:gd name="connsiteY1" fmla="*/ 23712 h 25621"/>
                  <a:gd name="connsiteX2" fmla="*/ 29712 w 68280"/>
                  <a:gd name="connsiteY2" fmla="*/ 24284 h 25621"/>
                  <a:gd name="connsiteX3" fmla="*/ 0 w 68280"/>
                  <a:gd name="connsiteY3" fmla="*/ 6285 h 25621"/>
                  <a:gd name="connsiteX4" fmla="*/ 68280 w 68280"/>
                  <a:gd name="connsiteY4" fmla="*/ 0 h 2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5621">
                    <a:moveTo>
                      <a:pt x="68280" y="0"/>
                    </a:moveTo>
                    <a:cubicBezTo>
                      <a:pt x="59424" y="8285"/>
                      <a:pt x="50567" y="16284"/>
                      <a:pt x="41711" y="23712"/>
                    </a:cubicBezTo>
                    <a:cubicBezTo>
                      <a:pt x="39140" y="25998"/>
                      <a:pt x="32569" y="26284"/>
                      <a:pt x="29712" y="24284"/>
                    </a:cubicBezTo>
                    <a:lnTo>
                      <a:pt x="0" y="6285"/>
                    </a:lnTo>
                    <a:cubicBezTo>
                      <a:pt x="22570" y="4571"/>
                      <a:pt x="45425" y="2285"/>
                      <a:pt x="68280" y="0"/>
                    </a:cubicBezTo>
                    <a:close/>
                  </a:path>
                </a:pathLst>
              </a:custGeom>
              <a:solidFill>
                <a:srgbClr val="61B521"/>
              </a:solidFill>
              <a:ln w="28507"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A1640BC-F218-41AD-B970-3B8BD652AB55}"/>
                  </a:ext>
                </a:extLst>
              </p:cNvPr>
              <p:cNvSpPr/>
              <p:nvPr/>
            </p:nvSpPr>
            <p:spPr>
              <a:xfrm>
                <a:off x="7181695" y="4365205"/>
                <a:ext cx="68280" cy="20998"/>
              </a:xfrm>
              <a:custGeom>
                <a:avLst/>
                <a:gdLst>
                  <a:gd name="connsiteX0" fmla="*/ 68280 w 68280"/>
                  <a:gd name="connsiteY0" fmla="*/ 0 h 20998"/>
                  <a:gd name="connsiteX1" fmla="*/ 40568 w 68280"/>
                  <a:gd name="connsiteY1" fmla="*/ 19713 h 20998"/>
                  <a:gd name="connsiteX2" fmla="*/ 28569 w 68280"/>
                  <a:gd name="connsiteY2" fmla="*/ 19713 h 20998"/>
                  <a:gd name="connsiteX3" fmla="*/ 0 w 68280"/>
                  <a:gd name="connsiteY3" fmla="*/ 3143 h 20998"/>
                  <a:gd name="connsiteX4" fmla="*/ 68280 w 68280"/>
                  <a:gd name="connsiteY4" fmla="*/ 0 h 2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0998">
                    <a:moveTo>
                      <a:pt x="68280" y="0"/>
                    </a:moveTo>
                    <a:cubicBezTo>
                      <a:pt x="59138" y="7142"/>
                      <a:pt x="49996" y="13713"/>
                      <a:pt x="40568" y="19713"/>
                    </a:cubicBezTo>
                    <a:cubicBezTo>
                      <a:pt x="37711" y="21427"/>
                      <a:pt x="31426" y="21427"/>
                      <a:pt x="28569" y="19713"/>
                    </a:cubicBezTo>
                    <a:cubicBezTo>
                      <a:pt x="18856" y="13999"/>
                      <a:pt x="9428" y="8285"/>
                      <a:pt x="0" y="3143"/>
                    </a:cubicBezTo>
                    <a:cubicBezTo>
                      <a:pt x="22570" y="2571"/>
                      <a:pt x="45425" y="1714"/>
                      <a:pt x="68280" y="0"/>
                    </a:cubicBezTo>
                    <a:close/>
                  </a:path>
                </a:pathLst>
              </a:custGeom>
              <a:solidFill>
                <a:srgbClr val="61B521"/>
              </a:solidFill>
              <a:ln w="28507"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2B7D976D-12D4-4111-BB67-58189619EEAD}"/>
                  </a:ext>
                </a:extLst>
              </p:cNvPr>
              <p:cNvSpPr/>
              <p:nvPr/>
            </p:nvSpPr>
            <p:spPr>
              <a:xfrm>
                <a:off x="7113129" y="4366347"/>
                <a:ext cx="68280" cy="17951"/>
              </a:xfrm>
              <a:custGeom>
                <a:avLst/>
                <a:gdLst>
                  <a:gd name="connsiteX0" fmla="*/ 68280 w 68280"/>
                  <a:gd name="connsiteY0" fmla="*/ 2000 h 17951"/>
                  <a:gd name="connsiteX1" fmla="*/ 39425 w 68280"/>
                  <a:gd name="connsiteY1" fmla="*/ 17142 h 17951"/>
                  <a:gd name="connsiteX2" fmla="*/ 27426 w 68280"/>
                  <a:gd name="connsiteY2" fmla="*/ 16284 h 17951"/>
                  <a:gd name="connsiteX3" fmla="*/ 0 w 68280"/>
                  <a:gd name="connsiteY3" fmla="*/ 0 h 17951"/>
                  <a:gd name="connsiteX4" fmla="*/ 68280 w 68280"/>
                  <a:gd name="connsiteY4" fmla="*/ 2000 h 1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17951">
                    <a:moveTo>
                      <a:pt x="68280" y="2000"/>
                    </a:moveTo>
                    <a:cubicBezTo>
                      <a:pt x="58852" y="7714"/>
                      <a:pt x="49139" y="12570"/>
                      <a:pt x="39425" y="17142"/>
                    </a:cubicBezTo>
                    <a:cubicBezTo>
                      <a:pt x="36568" y="18570"/>
                      <a:pt x="30283" y="17999"/>
                      <a:pt x="27426" y="16284"/>
                    </a:cubicBezTo>
                    <a:lnTo>
                      <a:pt x="0" y="0"/>
                    </a:lnTo>
                    <a:cubicBezTo>
                      <a:pt x="22570" y="2000"/>
                      <a:pt x="45425" y="2286"/>
                      <a:pt x="68280" y="2000"/>
                    </a:cubicBezTo>
                    <a:close/>
                  </a:path>
                </a:pathLst>
              </a:custGeom>
              <a:solidFill>
                <a:srgbClr val="61B521"/>
              </a:solidFill>
              <a:ln w="28507"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3916C38A-36E5-48D2-AE79-307FC597F7B1}"/>
                  </a:ext>
                </a:extLst>
              </p:cNvPr>
              <p:cNvSpPr/>
              <p:nvPr/>
            </p:nvSpPr>
            <p:spPr>
              <a:xfrm>
                <a:off x="7045420" y="4357491"/>
                <a:ext cx="67708" cy="19147"/>
              </a:xfrm>
              <a:custGeom>
                <a:avLst/>
                <a:gdLst>
                  <a:gd name="connsiteX0" fmla="*/ 67709 w 67708"/>
                  <a:gd name="connsiteY0" fmla="*/ 9142 h 19147"/>
                  <a:gd name="connsiteX1" fmla="*/ 37711 w 67708"/>
                  <a:gd name="connsiteY1" fmla="*/ 18856 h 19147"/>
                  <a:gd name="connsiteX2" fmla="*/ 25712 w 67708"/>
                  <a:gd name="connsiteY2" fmla="*/ 16856 h 19147"/>
                  <a:gd name="connsiteX3" fmla="*/ 0 w 67708"/>
                  <a:gd name="connsiteY3" fmla="*/ 0 h 19147"/>
                  <a:gd name="connsiteX4" fmla="*/ 16856 w 67708"/>
                  <a:gd name="connsiteY4" fmla="*/ 3143 h 19147"/>
                  <a:gd name="connsiteX5" fmla="*/ 33712 w 67708"/>
                  <a:gd name="connsiteY5" fmla="*/ 5714 h 19147"/>
                  <a:gd name="connsiteX6" fmla="*/ 67709 w 67708"/>
                  <a:gd name="connsiteY6" fmla="*/ 9142 h 1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19147">
                    <a:moveTo>
                      <a:pt x="67709" y="9142"/>
                    </a:moveTo>
                    <a:cubicBezTo>
                      <a:pt x="57995" y="13142"/>
                      <a:pt x="47996" y="16284"/>
                      <a:pt x="37711" y="18856"/>
                    </a:cubicBezTo>
                    <a:cubicBezTo>
                      <a:pt x="34854" y="19713"/>
                      <a:pt x="28283" y="18570"/>
                      <a:pt x="25712" y="16856"/>
                    </a:cubicBezTo>
                    <a:cubicBezTo>
                      <a:pt x="16856" y="10856"/>
                      <a:pt x="8285" y="5714"/>
                      <a:pt x="0" y="0"/>
                    </a:cubicBezTo>
                    <a:cubicBezTo>
                      <a:pt x="5428" y="1429"/>
                      <a:pt x="11142" y="2286"/>
                      <a:pt x="16856" y="3143"/>
                    </a:cubicBezTo>
                    <a:cubicBezTo>
                      <a:pt x="22570" y="4000"/>
                      <a:pt x="27998" y="5142"/>
                      <a:pt x="33712" y="5714"/>
                    </a:cubicBezTo>
                    <a:cubicBezTo>
                      <a:pt x="44854" y="7142"/>
                      <a:pt x="56281" y="8285"/>
                      <a:pt x="67709" y="9142"/>
                    </a:cubicBezTo>
                    <a:close/>
                  </a:path>
                </a:pathLst>
              </a:custGeom>
              <a:solidFill>
                <a:srgbClr val="61B521"/>
              </a:solidFill>
              <a:ln w="28507"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04DAD5D3-620E-4F15-970A-258EE8ECB3F0}"/>
                  </a:ext>
                </a:extLst>
              </p:cNvPr>
              <p:cNvSpPr/>
              <p:nvPr/>
            </p:nvSpPr>
            <p:spPr>
              <a:xfrm>
                <a:off x="6980854" y="4336635"/>
                <a:ext cx="64566" cy="23195"/>
              </a:xfrm>
              <a:custGeom>
                <a:avLst/>
                <a:gdLst>
                  <a:gd name="connsiteX0" fmla="*/ 64566 w 64566"/>
                  <a:gd name="connsiteY0" fmla="*/ 20855 h 23195"/>
                  <a:gd name="connsiteX1" fmla="*/ 34283 w 64566"/>
                  <a:gd name="connsiteY1" fmla="*/ 23141 h 23195"/>
                  <a:gd name="connsiteX2" fmla="*/ 22855 w 64566"/>
                  <a:gd name="connsiteY2" fmla="*/ 19141 h 23195"/>
                  <a:gd name="connsiteX3" fmla="*/ 0 w 64566"/>
                  <a:gd name="connsiteY3" fmla="*/ 0 h 23195"/>
                  <a:gd name="connsiteX4" fmla="*/ 15713 w 64566"/>
                  <a:gd name="connsiteY4" fmla="*/ 6571 h 23195"/>
                  <a:gd name="connsiteX5" fmla="*/ 31712 w 64566"/>
                  <a:gd name="connsiteY5" fmla="*/ 12285 h 23195"/>
                  <a:gd name="connsiteX6" fmla="*/ 64566 w 64566"/>
                  <a:gd name="connsiteY6" fmla="*/ 2085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 h="23195">
                    <a:moveTo>
                      <a:pt x="64566" y="20855"/>
                    </a:moveTo>
                    <a:cubicBezTo>
                      <a:pt x="54567" y="22570"/>
                      <a:pt x="44568" y="23427"/>
                      <a:pt x="34283" y="23141"/>
                    </a:cubicBezTo>
                    <a:cubicBezTo>
                      <a:pt x="31426" y="23141"/>
                      <a:pt x="25141" y="21141"/>
                      <a:pt x="22855" y="19141"/>
                    </a:cubicBezTo>
                    <a:cubicBezTo>
                      <a:pt x="14856" y="12570"/>
                      <a:pt x="7428" y="6571"/>
                      <a:pt x="0" y="0"/>
                    </a:cubicBezTo>
                    <a:cubicBezTo>
                      <a:pt x="5142" y="2286"/>
                      <a:pt x="10571" y="4857"/>
                      <a:pt x="15713" y="6571"/>
                    </a:cubicBezTo>
                    <a:cubicBezTo>
                      <a:pt x="21141" y="8571"/>
                      <a:pt x="26284" y="10571"/>
                      <a:pt x="31712" y="12285"/>
                    </a:cubicBezTo>
                    <a:cubicBezTo>
                      <a:pt x="42568" y="15713"/>
                      <a:pt x="53424" y="18570"/>
                      <a:pt x="64566" y="20855"/>
                    </a:cubicBezTo>
                    <a:close/>
                  </a:path>
                </a:pathLst>
              </a:custGeom>
              <a:solidFill>
                <a:srgbClr val="61B521"/>
              </a:solidFill>
              <a:ln w="28507"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6640CC9A-96FC-4837-906F-262A4E8E174E}"/>
                  </a:ext>
                </a:extLst>
              </p:cNvPr>
              <p:cNvSpPr/>
              <p:nvPr/>
            </p:nvSpPr>
            <p:spPr>
              <a:xfrm>
                <a:off x="6920002" y="4305210"/>
                <a:ext cx="60852" cy="31425"/>
              </a:xfrm>
              <a:custGeom>
                <a:avLst/>
                <a:gdLst>
                  <a:gd name="connsiteX0" fmla="*/ 60852 w 60852"/>
                  <a:gd name="connsiteY0" fmla="*/ 31426 h 31425"/>
                  <a:gd name="connsiteX1" fmla="*/ 31712 w 60852"/>
                  <a:gd name="connsiteY1" fmla="*/ 25712 h 31425"/>
                  <a:gd name="connsiteX2" fmla="*/ 21427 w 60852"/>
                  <a:gd name="connsiteY2" fmla="*/ 19713 h 31425"/>
                  <a:gd name="connsiteX3" fmla="*/ 0 w 60852"/>
                  <a:gd name="connsiteY3" fmla="*/ 0 h 31425"/>
                  <a:gd name="connsiteX4" fmla="*/ 29998 w 60852"/>
                  <a:gd name="connsiteY4" fmla="*/ 16856 h 31425"/>
                  <a:gd name="connsiteX5" fmla="*/ 60852 w 60852"/>
                  <a:gd name="connsiteY5" fmla="*/ 31426 h 3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52" h="31425">
                    <a:moveTo>
                      <a:pt x="60852" y="31426"/>
                    </a:moveTo>
                    <a:cubicBezTo>
                      <a:pt x="50853" y="30283"/>
                      <a:pt x="41425" y="27998"/>
                      <a:pt x="31712" y="25712"/>
                    </a:cubicBezTo>
                    <a:cubicBezTo>
                      <a:pt x="28855" y="24855"/>
                      <a:pt x="23427" y="21712"/>
                      <a:pt x="21427" y="19713"/>
                    </a:cubicBezTo>
                    <a:lnTo>
                      <a:pt x="0" y="0"/>
                    </a:lnTo>
                    <a:cubicBezTo>
                      <a:pt x="9714" y="5999"/>
                      <a:pt x="19713" y="11713"/>
                      <a:pt x="29998" y="16856"/>
                    </a:cubicBezTo>
                    <a:cubicBezTo>
                      <a:pt x="39997" y="21998"/>
                      <a:pt x="50282" y="26855"/>
                      <a:pt x="60852" y="31426"/>
                    </a:cubicBezTo>
                    <a:close/>
                  </a:path>
                </a:pathLst>
              </a:custGeom>
              <a:solidFill>
                <a:srgbClr val="61B521"/>
              </a:solidFill>
              <a:ln w="28507"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3A68FE3F-A596-43FF-91C4-4122FE18CE9D}"/>
                  </a:ext>
                </a:extLst>
              </p:cNvPr>
              <p:cNvSpPr/>
              <p:nvPr/>
            </p:nvSpPr>
            <p:spPr>
              <a:xfrm>
                <a:off x="6864863" y="4264070"/>
                <a:ext cx="55138" cy="41139"/>
              </a:xfrm>
              <a:custGeom>
                <a:avLst/>
                <a:gdLst>
                  <a:gd name="connsiteX0" fmla="*/ 55138 w 55138"/>
                  <a:gd name="connsiteY0" fmla="*/ 41139 h 41139"/>
                  <a:gd name="connsiteX1" fmla="*/ 28855 w 55138"/>
                  <a:gd name="connsiteY1" fmla="*/ 28855 h 41139"/>
                  <a:gd name="connsiteX2" fmla="*/ 19427 w 55138"/>
                  <a:gd name="connsiteY2" fmla="*/ 21427 h 41139"/>
                  <a:gd name="connsiteX3" fmla="*/ 0 w 55138"/>
                  <a:gd name="connsiteY3" fmla="*/ 0 h 41139"/>
                  <a:gd name="connsiteX4" fmla="*/ 26569 w 55138"/>
                  <a:gd name="connsiteY4" fmla="*/ 21712 h 41139"/>
                  <a:gd name="connsiteX5" fmla="*/ 55138 w 55138"/>
                  <a:gd name="connsiteY5" fmla="*/ 41139 h 4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38" h="41139">
                    <a:moveTo>
                      <a:pt x="55138" y="41139"/>
                    </a:moveTo>
                    <a:cubicBezTo>
                      <a:pt x="45996" y="37711"/>
                      <a:pt x="37140" y="33712"/>
                      <a:pt x="28855" y="28855"/>
                    </a:cubicBezTo>
                    <a:cubicBezTo>
                      <a:pt x="26284" y="27426"/>
                      <a:pt x="21427" y="23427"/>
                      <a:pt x="19427" y="21427"/>
                    </a:cubicBezTo>
                    <a:cubicBezTo>
                      <a:pt x="12856" y="14285"/>
                      <a:pt x="6285" y="7142"/>
                      <a:pt x="0" y="0"/>
                    </a:cubicBezTo>
                    <a:cubicBezTo>
                      <a:pt x="8285" y="7714"/>
                      <a:pt x="17427" y="15142"/>
                      <a:pt x="26569" y="21712"/>
                    </a:cubicBezTo>
                    <a:cubicBezTo>
                      <a:pt x="35711" y="28569"/>
                      <a:pt x="45139" y="35140"/>
                      <a:pt x="55138" y="41139"/>
                    </a:cubicBezTo>
                    <a:close/>
                  </a:path>
                </a:pathLst>
              </a:custGeom>
              <a:solidFill>
                <a:srgbClr val="61B521"/>
              </a:solidFill>
              <a:ln w="28507"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7FA6F9C2-AA37-4899-A856-3E472D583CD6}"/>
                  </a:ext>
                </a:extLst>
              </p:cNvPr>
              <p:cNvSpPr/>
              <p:nvPr/>
            </p:nvSpPr>
            <p:spPr>
              <a:xfrm>
                <a:off x="6820867" y="4211217"/>
                <a:ext cx="43996" cy="52852"/>
              </a:xfrm>
              <a:custGeom>
                <a:avLst/>
                <a:gdLst>
                  <a:gd name="connsiteX0" fmla="*/ 43996 w 43996"/>
                  <a:gd name="connsiteY0" fmla="*/ 52853 h 52852"/>
                  <a:gd name="connsiteX1" fmla="*/ 22855 w 43996"/>
                  <a:gd name="connsiteY1" fmla="*/ 33712 h 52852"/>
                  <a:gd name="connsiteX2" fmla="*/ 15427 w 43996"/>
                  <a:gd name="connsiteY2" fmla="*/ 24284 h 52852"/>
                  <a:gd name="connsiteX3" fmla="*/ 0 w 43996"/>
                  <a:gd name="connsiteY3" fmla="*/ 0 h 52852"/>
                  <a:gd name="connsiteX4" fmla="*/ 43996 w 43996"/>
                  <a:gd name="connsiteY4" fmla="*/ 52853 h 5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6" h="52852">
                    <a:moveTo>
                      <a:pt x="43996" y="52853"/>
                    </a:moveTo>
                    <a:cubicBezTo>
                      <a:pt x="36283" y="47139"/>
                      <a:pt x="29140" y="40568"/>
                      <a:pt x="22855" y="33712"/>
                    </a:cubicBezTo>
                    <a:cubicBezTo>
                      <a:pt x="20855" y="31712"/>
                      <a:pt x="17141" y="26569"/>
                      <a:pt x="15427" y="24284"/>
                    </a:cubicBezTo>
                    <a:cubicBezTo>
                      <a:pt x="10285" y="16284"/>
                      <a:pt x="4857" y="8285"/>
                      <a:pt x="0" y="0"/>
                    </a:cubicBezTo>
                    <a:cubicBezTo>
                      <a:pt x="11999" y="19998"/>
                      <a:pt x="27141" y="37426"/>
                      <a:pt x="43996" y="52853"/>
                    </a:cubicBezTo>
                    <a:close/>
                  </a:path>
                </a:pathLst>
              </a:custGeom>
              <a:solidFill>
                <a:srgbClr val="61B521"/>
              </a:solidFill>
              <a:ln w="28507" cap="flat">
                <a:noFill/>
                <a:prstDash val="solid"/>
                <a:miter/>
              </a:ln>
            </p:spPr>
            <p:txBody>
              <a:bodyPr rtlCol="0" anchor="ctr"/>
              <a:lstStyle/>
              <a:p>
                <a:endParaRPr lang="en-US"/>
              </a:p>
            </p:txBody>
          </p:sp>
        </p:grpSp>
        <p:sp>
          <p:nvSpPr>
            <p:cNvPr id="774" name="Freeform: Shape 773">
              <a:extLst>
                <a:ext uri="{FF2B5EF4-FFF2-40B4-BE49-F238E27FC236}">
                  <a16:creationId xmlns:a16="http://schemas.microsoft.com/office/drawing/2014/main" id="{2AD202C5-CA3A-4D23-B2A5-29805B8B8B72}"/>
                </a:ext>
              </a:extLst>
            </p:cNvPr>
            <p:cNvSpPr/>
            <p:nvPr/>
          </p:nvSpPr>
          <p:spPr>
            <a:xfrm>
              <a:off x="6781381" y="3102004"/>
              <a:ext cx="3780722" cy="2790833"/>
            </a:xfrm>
            <a:custGeom>
              <a:avLst/>
              <a:gdLst>
                <a:gd name="connsiteX0" fmla="*/ 61 w 3780722"/>
                <a:gd name="connsiteY0" fmla="*/ 1032363 h 2790833"/>
                <a:gd name="connsiteX1" fmla="*/ 117765 w 3780722"/>
                <a:gd name="connsiteY1" fmla="*/ 554401 h 2790833"/>
                <a:gd name="connsiteX2" fmla="*/ 548588 w 3780722"/>
                <a:gd name="connsiteY2" fmla="*/ 330705 h 2790833"/>
                <a:gd name="connsiteX3" fmla="*/ 795996 w 3780722"/>
                <a:gd name="connsiteY3" fmla="*/ 175289 h 2790833"/>
                <a:gd name="connsiteX4" fmla="*/ 920843 w 3780722"/>
                <a:gd name="connsiteY4" fmla="*/ 306422 h 2790833"/>
                <a:gd name="connsiteX5" fmla="*/ 1015978 w 3780722"/>
                <a:gd name="connsiteY5" fmla="*/ 340705 h 2790833"/>
                <a:gd name="connsiteX6" fmla="*/ 1613930 w 3780722"/>
                <a:gd name="connsiteY6" fmla="*/ 24730 h 2790833"/>
                <a:gd name="connsiteX7" fmla="*/ 2976962 w 3780722"/>
                <a:gd name="connsiteY7" fmla="*/ 342704 h 2790833"/>
                <a:gd name="connsiteX8" fmla="*/ 3608340 w 3780722"/>
                <a:gd name="connsiteY8" fmla="*/ 1244346 h 2790833"/>
                <a:gd name="connsiteX9" fmla="*/ 3775469 w 3780722"/>
                <a:gd name="connsiteY9" fmla="*/ 2199411 h 2790833"/>
                <a:gd name="connsiteX10" fmla="*/ 3019245 w 3780722"/>
                <a:gd name="connsiteY10" fmla="*/ 2784221 h 2790833"/>
                <a:gd name="connsiteX11" fmla="*/ 2596707 w 3780722"/>
                <a:gd name="connsiteY11" fmla="*/ 2215981 h 2790833"/>
                <a:gd name="connsiteX12" fmla="*/ 3177803 w 3780722"/>
                <a:gd name="connsiteY12" fmla="*/ 2048280 h 2790833"/>
                <a:gd name="connsiteX13" fmla="*/ 3272938 w 3780722"/>
                <a:gd name="connsiteY13" fmla="*/ 2461390 h 2790833"/>
                <a:gd name="connsiteX14" fmla="*/ 2880399 w 3780722"/>
                <a:gd name="connsiteY14" fmla="*/ 2534241 h 2790833"/>
                <a:gd name="connsiteX15" fmla="*/ 2846973 w 3780722"/>
                <a:gd name="connsiteY15" fmla="*/ 2235979 h 2790833"/>
                <a:gd name="connsiteX16" fmla="*/ 3131235 w 3780722"/>
                <a:gd name="connsiteY16" fmla="*/ 2285118 h 2790833"/>
                <a:gd name="connsiteX17" fmla="*/ 3052956 w 3780722"/>
                <a:gd name="connsiteY17" fmla="*/ 2453105 h 2790833"/>
                <a:gd name="connsiteX18" fmla="*/ 2942965 w 3780722"/>
                <a:gd name="connsiteY18" fmla="*/ 2385110 h 2790833"/>
                <a:gd name="connsiteX19" fmla="*/ 3002103 w 3780722"/>
                <a:gd name="connsiteY19" fmla="*/ 2388539 h 2790833"/>
                <a:gd name="connsiteX20" fmla="*/ 3056956 w 3780722"/>
                <a:gd name="connsiteY20" fmla="*/ 2338257 h 2790833"/>
                <a:gd name="connsiteX21" fmla="*/ 2962392 w 3780722"/>
                <a:gd name="connsiteY21" fmla="*/ 2282547 h 2790833"/>
                <a:gd name="connsiteX22" fmla="*/ 2874113 w 3780722"/>
                <a:gd name="connsiteY22" fmla="*/ 2411679 h 2790833"/>
                <a:gd name="connsiteX23" fmla="*/ 3051813 w 3780722"/>
                <a:gd name="connsiteY23" fmla="*/ 2489388 h 2790833"/>
                <a:gd name="connsiteX24" fmla="*/ 3184946 w 3780722"/>
                <a:gd name="connsiteY24" fmla="*/ 2307117 h 2790833"/>
                <a:gd name="connsiteX25" fmla="*/ 2976677 w 3780722"/>
                <a:gd name="connsiteY25" fmla="*/ 2125703 h 2790833"/>
                <a:gd name="connsiteX26" fmla="*/ 2753837 w 3780722"/>
                <a:gd name="connsiteY26" fmla="*/ 2289118 h 2790833"/>
                <a:gd name="connsiteX27" fmla="*/ 3117808 w 3780722"/>
                <a:gd name="connsiteY27" fmla="*/ 2592522 h 2790833"/>
                <a:gd name="connsiteX28" fmla="*/ 3495206 w 3780722"/>
                <a:gd name="connsiteY28" fmla="*/ 2255121 h 2790833"/>
                <a:gd name="connsiteX29" fmla="*/ 3325505 w 3780722"/>
                <a:gd name="connsiteY29" fmla="*/ 1538036 h 2790833"/>
                <a:gd name="connsiteX30" fmla="*/ 2605564 w 3780722"/>
                <a:gd name="connsiteY30" fmla="*/ 1139211 h 2790833"/>
                <a:gd name="connsiteX31" fmla="*/ 2453005 w 3780722"/>
                <a:gd name="connsiteY31" fmla="*/ 1137211 h 2790833"/>
                <a:gd name="connsiteX32" fmla="*/ 1647070 w 3780722"/>
                <a:gd name="connsiteY32" fmla="*/ 1041219 h 2790833"/>
                <a:gd name="connsiteX33" fmla="*/ 1064546 w 3780722"/>
                <a:gd name="connsiteY33" fmla="*/ 1179494 h 2790833"/>
                <a:gd name="connsiteX34" fmla="*/ 187760 w 3780722"/>
                <a:gd name="connsiteY34" fmla="*/ 1234632 h 2790833"/>
                <a:gd name="connsiteX35" fmla="*/ 61 w 3780722"/>
                <a:gd name="connsiteY35" fmla="*/ 1032363 h 279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80722" h="2790833">
                  <a:moveTo>
                    <a:pt x="61" y="1032363"/>
                  </a:moveTo>
                  <a:cubicBezTo>
                    <a:pt x="61" y="1032363"/>
                    <a:pt x="32058" y="607826"/>
                    <a:pt x="117765" y="554401"/>
                  </a:cubicBezTo>
                  <a:cubicBezTo>
                    <a:pt x="203473" y="500692"/>
                    <a:pt x="482022" y="373273"/>
                    <a:pt x="548588" y="330705"/>
                  </a:cubicBezTo>
                  <a:cubicBezTo>
                    <a:pt x="615154" y="287852"/>
                    <a:pt x="682005" y="156719"/>
                    <a:pt x="795996" y="175289"/>
                  </a:cubicBezTo>
                  <a:cubicBezTo>
                    <a:pt x="909987" y="193859"/>
                    <a:pt x="890560" y="293280"/>
                    <a:pt x="920843" y="306422"/>
                  </a:cubicBezTo>
                  <a:cubicBezTo>
                    <a:pt x="951126" y="319563"/>
                    <a:pt x="929128" y="369845"/>
                    <a:pt x="1015978" y="340705"/>
                  </a:cubicBezTo>
                  <a:cubicBezTo>
                    <a:pt x="1102828" y="311564"/>
                    <a:pt x="1312240" y="84440"/>
                    <a:pt x="1613930" y="24730"/>
                  </a:cubicBezTo>
                  <a:cubicBezTo>
                    <a:pt x="1915620" y="-34979"/>
                    <a:pt x="2521285" y="-7267"/>
                    <a:pt x="2976962" y="342704"/>
                  </a:cubicBezTo>
                  <a:cubicBezTo>
                    <a:pt x="3432640" y="692676"/>
                    <a:pt x="3608340" y="1244346"/>
                    <a:pt x="3608340" y="1244346"/>
                  </a:cubicBezTo>
                  <a:cubicBezTo>
                    <a:pt x="3608340" y="1244346"/>
                    <a:pt x="3816037" y="1838297"/>
                    <a:pt x="3775469" y="2199411"/>
                  </a:cubicBezTo>
                  <a:cubicBezTo>
                    <a:pt x="3734901" y="2560525"/>
                    <a:pt x="3316935" y="2837645"/>
                    <a:pt x="3019245" y="2784221"/>
                  </a:cubicBezTo>
                  <a:cubicBezTo>
                    <a:pt x="2721554" y="2730796"/>
                    <a:pt x="2470718" y="2438820"/>
                    <a:pt x="2596707" y="2215981"/>
                  </a:cubicBezTo>
                  <a:cubicBezTo>
                    <a:pt x="2722697" y="1993142"/>
                    <a:pt x="3012959" y="1899435"/>
                    <a:pt x="3177803" y="2048280"/>
                  </a:cubicBezTo>
                  <a:cubicBezTo>
                    <a:pt x="3342647" y="2197125"/>
                    <a:pt x="3333505" y="2366255"/>
                    <a:pt x="3272938" y="2461390"/>
                  </a:cubicBezTo>
                  <a:cubicBezTo>
                    <a:pt x="3212372" y="2556239"/>
                    <a:pt x="3028387" y="2642804"/>
                    <a:pt x="2880399" y="2534241"/>
                  </a:cubicBezTo>
                  <a:cubicBezTo>
                    <a:pt x="2732411" y="2425393"/>
                    <a:pt x="2748695" y="2300260"/>
                    <a:pt x="2846973" y="2235979"/>
                  </a:cubicBezTo>
                  <a:cubicBezTo>
                    <a:pt x="2945250" y="2171985"/>
                    <a:pt x="3088096" y="2180841"/>
                    <a:pt x="3131235" y="2285118"/>
                  </a:cubicBezTo>
                  <a:cubicBezTo>
                    <a:pt x="3174375" y="2389396"/>
                    <a:pt x="3120094" y="2451105"/>
                    <a:pt x="3052956" y="2453105"/>
                  </a:cubicBezTo>
                  <a:cubicBezTo>
                    <a:pt x="2985819" y="2454819"/>
                    <a:pt x="2932966" y="2411679"/>
                    <a:pt x="2942965" y="2385110"/>
                  </a:cubicBezTo>
                  <a:cubicBezTo>
                    <a:pt x="2952964" y="2358255"/>
                    <a:pt x="2975820" y="2386824"/>
                    <a:pt x="3002103" y="2388539"/>
                  </a:cubicBezTo>
                  <a:cubicBezTo>
                    <a:pt x="3028387" y="2390538"/>
                    <a:pt x="3072097" y="2379968"/>
                    <a:pt x="3056956" y="2338257"/>
                  </a:cubicBezTo>
                  <a:cubicBezTo>
                    <a:pt x="3041814" y="2296546"/>
                    <a:pt x="3001532" y="2280547"/>
                    <a:pt x="2962392" y="2282547"/>
                  </a:cubicBezTo>
                  <a:cubicBezTo>
                    <a:pt x="2923252" y="2284547"/>
                    <a:pt x="2834117" y="2338257"/>
                    <a:pt x="2874113" y="2411679"/>
                  </a:cubicBezTo>
                  <a:cubicBezTo>
                    <a:pt x="2913824" y="2485102"/>
                    <a:pt x="2992104" y="2510529"/>
                    <a:pt x="3051813" y="2489388"/>
                  </a:cubicBezTo>
                  <a:cubicBezTo>
                    <a:pt x="3111237" y="2468246"/>
                    <a:pt x="3196944" y="2444248"/>
                    <a:pt x="3184946" y="2307117"/>
                  </a:cubicBezTo>
                  <a:cubicBezTo>
                    <a:pt x="3172946" y="2169985"/>
                    <a:pt x="3047814" y="2123703"/>
                    <a:pt x="2976677" y="2125703"/>
                  </a:cubicBezTo>
                  <a:cubicBezTo>
                    <a:pt x="2906397" y="2127702"/>
                    <a:pt x="2791549" y="2134845"/>
                    <a:pt x="2753837" y="2289118"/>
                  </a:cubicBezTo>
                  <a:cubicBezTo>
                    <a:pt x="2715841" y="2443391"/>
                    <a:pt x="2903254" y="2624805"/>
                    <a:pt x="3117808" y="2592522"/>
                  </a:cubicBezTo>
                  <a:cubicBezTo>
                    <a:pt x="3332362" y="2560239"/>
                    <a:pt x="3471779" y="2436535"/>
                    <a:pt x="3495206" y="2255121"/>
                  </a:cubicBezTo>
                  <a:cubicBezTo>
                    <a:pt x="3518633" y="2073707"/>
                    <a:pt x="3481207" y="1700309"/>
                    <a:pt x="3325505" y="1538036"/>
                  </a:cubicBezTo>
                  <a:cubicBezTo>
                    <a:pt x="3325505" y="1538036"/>
                    <a:pt x="2760123" y="1372335"/>
                    <a:pt x="2605564" y="1139211"/>
                  </a:cubicBezTo>
                  <a:cubicBezTo>
                    <a:pt x="2605564" y="1139211"/>
                    <a:pt x="2616706" y="1069788"/>
                    <a:pt x="2453005" y="1137211"/>
                  </a:cubicBezTo>
                  <a:cubicBezTo>
                    <a:pt x="2289304" y="1204634"/>
                    <a:pt x="1647070" y="1041219"/>
                    <a:pt x="1647070" y="1041219"/>
                  </a:cubicBezTo>
                  <a:cubicBezTo>
                    <a:pt x="1647070" y="1041219"/>
                    <a:pt x="1289099" y="1153210"/>
                    <a:pt x="1064546" y="1179494"/>
                  </a:cubicBezTo>
                  <a:cubicBezTo>
                    <a:pt x="839992" y="1205777"/>
                    <a:pt x="384029" y="1322911"/>
                    <a:pt x="187760" y="1234632"/>
                  </a:cubicBezTo>
                  <a:cubicBezTo>
                    <a:pt x="-8796" y="1146068"/>
                    <a:pt x="61" y="1032363"/>
                    <a:pt x="61" y="1032363"/>
                  </a:cubicBezTo>
                  <a:close/>
                </a:path>
              </a:pathLst>
            </a:custGeom>
            <a:solidFill>
              <a:srgbClr val="61B521"/>
            </a:solidFill>
            <a:ln w="28507"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A08A5B24-9BAC-4E14-AD3A-4857B715D262}"/>
                </a:ext>
              </a:extLst>
            </p:cNvPr>
            <p:cNvSpPr/>
            <p:nvPr/>
          </p:nvSpPr>
          <p:spPr>
            <a:xfrm>
              <a:off x="6781442" y="3922383"/>
              <a:ext cx="946044" cy="316831"/>
            </a:xfrm>
            <a:custGeom>
              <a:avLst/>
              <a:gdLst>
                <a:gd name="connsiteX0" fmla="*/ 935067 w 946044"/>
                <a:gd name="connsiteY0" fmla="*/ 191413 h 316831"/>
                <a:gd name="connsiteX1" fmla="*/ 907926 w 946044"/>
                <a:gd name="connsiteY1" fmla="*/ 0 h 316831"/>
                <a:gd name="connsiteX2" fmla="*/ 826219 w 946044"/>
                <a:gd name="connsiteY2" fmla="*/ 75137 h 316831"/>
                <a:gd name="connsiteX3" fmla="*/ 646519 w 946044"/>
                <a:gd name="connsiteY3" fmla="*/ 58281 h 316831"/>
                <a:gd name="connsiteX4" fmla="*/ 0 w 946044"/>
                <a:gd name="connsiteY4" fmla="*/ 216840 h 316831"/>
                <a:gd name="connsiteX5" fmla="*/ 46853 w 946044"/>
                <a:gd name="connsiteY5" fmla="*/ 316831 h 316831"/>
                <a:gd name="connsiteX6" fmla="*/ 935067 w 946044"/>
                <a:gd name="connsiteY6" fmla="*/ 191413 h 31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044" h="316831">
                  <a:moveTo>
                    <a:pt x="935067" y="191413"/>
                  </a:moveTo>
                  <a:cubicBezTo>
                    <a:pt x="970778" y="72280"/>
                    <a:pt x="907926" y="0"/>
                    <a:pt x="907926" y="0"/>
                  </a:cubicBezTo>
                  <a:lnTo>
                    <a:pt x="826219" y="75137"/>
                  </a:lnTo>
                  <a:lnTo>
                    <a:pt x="646519" y="58281"/>
                  </a:lnTo>
                  <a:lnTo>
                    <a:pt x="0" y="216840"/>
                  </a:lnTo>
                  <a:cubicBezTo>
                    <a:pt x="571" y="230267"/>
                    <a:pt x="6000" y="270549"/>
                    <a:pt x="46853" y="316831"/>
                  </a:cubicBezTo>
                  <a:cubicBezTo>
                    <a:pt x="222268" y="313975"/>
                    <a:pt x="904212" y="295405"/>
                    <a:pt x="935067" y="191413"/>
                  </a:cubicBezTo>
                  <a:close/>
                </a:path>
              </a:pathLst>
            </a:custGeom>
            <a:solidFill>
              <a:srgbClr val="308218"/>
            </a:solidFill>
            <a:ln w="28507"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297F7D4F-CC94-4698-95FB-85E628AC8402}"/>
                </a:ext>
              </a:extLst>
            </p:cNvPr>
            <p:cNvSpPr/>
            <p:nvPr/>
          </p:nvSpPr>
          <p:spPr>
            <a:xfrm>
              <a:off x="7372251" y="3992092"/>
              <a:ext cx="235409" cy="85135"/>
            </a:xfrm>
            <a:custGeom>
              <a:avLst/>
              <a:gdLst>
                <a:gd name="connsiteX0" fmla="*/ 235409 w 235409"/>
                <a:gd name="connsiteY0" fmla="*/ 12285 h 85135"/>
                <a:gd name="connsiteX1" fmla="*/ 0 w 235409"/>
                <a:gd name="connsiteY1" fmla="*/ 85136 h 85135"/>
                <a:gd name="connsiteX2" fmla="*/ 126561 w 235409"/>
                <a:gd name="connsiteY2" fmla="*/ 0 h 85135"/>
                <a:gd name="connsiteX3" fmla="*/ 235409 w 235409"/>
                <a:gd name="connsiteY3" fmla="*/ 12285 h 85135"/>
              </a:gdLst>
              <a:ahLst/>
              <a:cxnLst>
                <a:cxn ang="0">
                  <a:pos x="connsiteX0" y="connsiteY0"/>
                </a:cxn>
                <a:cxn ang="0">
                  <a:pos x="connsiteX1" y="connsiteY1"/>
                </a:cxn>
                <a:cxn ang="0">
                  <a:pos x="connsiteX2" y="connsiteY2"/>
                </a:cxn>
                <a:cxn ang="0">
                  <a:pos x="connsiteX3" y="connsiteY3"/>
                </a:cxn>
              </a:cxnLst>
              <a:rect l="l" t="t" r="r" b="b"/>
              <a:pathLst>
                <a:path w="235409" h="85135">
                  <a:moveTo>
                    <a:pt x="235409" y="12285"/>
                  </a:moveTo>
                  <a:lnTo>
                    <a:pt x="0" y="85136"/>
                  </a:lnTo>
                  <a:cubicBezTo>
                    <a:pt x="0" y="85136"/>
                    <a:pt x="123990" y="9999"/>
                    <a:pt x="126561" y="0"/>
                  </a:cubicBezTo>
                  <a:lnTo>
                    <a:pt x="235409" y="12285"/>
                  </a:lnTo>
                  <a:close/>
                </a:path>
              </a:pathLst>
            </a:custGeom>
            <a:solidFill>
              <a:srgbClr val="2A3E33">
                <a:alpha val="62000"/>
              </a:srgbClr>
            </a:solidFill>
            <a:ln w="28507"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9AB5FB59-DB9D-4CAB-A42A-BC7021E93DA6}"/>
                </a:ext>
              </a:extLst>
            </p:cNvPr>
            <p:cNvSpPr/>
            <p:nvPr/>
          </p:nvSpPr>
          <p:spPr>
            <a:xfrm>
              <a:off x="9987660" y="4016642"/>
              <a:ext cx="222257" cy="579221"/>
            </a:xfrm>
            <a:custGeom>
              <a:avLst/>
              <a:gdLst>
                <a:gd name="connsiteX0" fmla="*/ 950 w 222257"/>
                <a:gd name="connsiteY0" fmla="*/ 20 h 579221"/>
                <a:gd name="connsiteX1" fmla="*/ 61231 w 222257"/>
                <a:gd name="connsiteY1" fmla="*/ 100297 h 579221"/>
                <a:gd name="connsiteX2" fmla="*/ 150081 w 222257"/>
                <a:gd name="connsiteY2" fmla="*/ 171720 h 579221"/>
                <a:gd name="connsiteX3" fmla="*/ 221789 w 222257"/>
                <a:gd name="connsiteY3" fmla="*/ 421128 h 579221"/>
                <a:gd name="connsiteX4" fmla="*/ 186363 w 222257"/>
                <a:gd name="connsiteY4" fmla="*/ 579116 h 579221"/>
                <a:gd name="connsiteX5" fmla="*/ 950 w 222257"/>
                <a:gd name="connsiteY5" fmla="*/ 20 h 57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57" h="579221">
                  <a:moveTo>
                    <a:pt x="950" y="20"/>
                  </a:moveTo>
                  <a:cubicBezTo>
                    <a:pt x="4664" y="-1123"/>
                    <a:pt x="14949" y="47444"/>
                    <a:pt x="61231" y="100297"/>
                  </a:cubicBezTo>
                  <a:cubicBezTo>
                    <a:pt x="98656" y="142865"/>
                    <a:pt x="119226" y="142294"/>
                    <a:pt x="150081" y="171720"/>
                  </a:cubicBezTo>
                  <a:cubicBezTo>
                    <a:pt x="226074" y="244286"/>
                    <a:pt x="223218" y="364562"/>
                    <a:pt x="221789" y="421128"/>
                  </a:cubicBezTo>
                  <a:cubicBezTo>
                    <a:pt x="221503" y="436556"/>
                    <a:pt x="218075" y="574545"/>
                    <a:pt x="186363" y="579116"/>
                  </a:cubicBezTo>
                  <a:cubicBezTo>
                    <a:pt x="119797" y="588258"/>
                    <a:pt x="-12478" y="4019"/>
                    <a:pt x="950" y="20"/>
                  </a:cubicBezTo>
                  <a:close/>
                </a:path>
              </a:pathLst>
            </a:custGeom>
            <a:solidFill>
              <a:srgbClr val="286B14"/>
            </a:solidFill>
            <a:ln w="28507"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685CF228-1B6E-4E7D-AA92-AB73F6F8EDF7}"/>
                </a:ext>
              </a:extLst>
            </p:cNvPr>
            <p:cNvSpPr/>
            <p:nvPr/>
          </p:nvSpPr>
          <p:spPr>
            <a:xfrm>
              <a:off x="6781442" y="3274932"/>
              <a:ext cx="847256" cy="867718"/>
            </a:xfrm>
            <a:custGeom>
              <a:avLst/>
              <a:gdLst>
                <a:gd name="connsiteX0" fmla="*/ 175986 w 847256"/>
                <a:gd name="connsiteY0" fmla="*/ 399757 h 867718"/>
                <a:gd name="connsiteX1" fmla="*/ 456534 w 847256"/>
                <a:gd name="connsiteY1" fmla="*/ 247483 h 867718"/>
                <a:gd name="connsiteX2" fmla="*/ 671946 w 847256"/>
                <a:gd name="connsiteY2" fmla="*/ 229771 h 867718"/>
                <a:gd name="connsiteX3" fmla="*/ 796507 w 847256"/>
                <a:gd name="connsiteY3" fmla="*/ 229771 h 867718"/>
                <a:gd name="connsiteX4" fmla="*/ 844789 w 847256"/>
                <a:gd name="connsiteY4" fmla="*/ 18359 h 867718"/>
                <a:gd name="connsiteX5" fmla="*/ 796221 w 847256"/>
                <a:gd name="connsiteY5" fmla="*/ 1789 h 867718"/>
                <a:gd name="connsiteX6" fmla="*/ 548813 w 847256"/>
                <a:gd name="connsiteY6" fmla="*/ 157205 h 867718"/>
                <a:gd name="connsiteX7" fmla="*/ 117990 w 847256"/>
                <a:gd name="connsiteY7" fmla="*/ 380901 h 867718"/>
                <a:gd name="connsiteX8" fmla="*/ 0 w 847256"/>
                <a:gd name="connsiteY8" fmla="*/ 859434 h 867718"/>
                <a:gd name="connsiteX9" fmla="*/ 286 w 847256"/>
                <a:gd name="connsiteY9" fmla="*/ 867719 h 867718"/>
                <a:gd name="connsiteX10" fmla="*/ 108563 w 847256"/>
                <a:gd name="connsiteY10" fmla="*/ 836579 h 867718"/>
                <a:gd name="connsiteX11" fmla="*/ 214268 w 847256"/>
                <a:gd name="connsiteY11" fmla="*/ 736301 h 867718"/>
                <a:gd name="connsiteX12" fmla="*/ 143417 w 847256"/>
                <a:gd name="connsiteY12" fmla="*/ 674306 h 867718"/>
                <a:gd name="connsiteX13" fmla="*/ 74280 w 847256"/>
                <a:gd name="connsiteY13" fmla="*/ 733158 h 867718"/>
                <a:gd name="connsiteX14" fmla="*/ 72566 w 847256"/>
                <a:gd name="connsiteY14" fmla="*/ 693447 h 867718"/>
                <a:gd name="connsiteX15" fmla="*/ 175986 w 847256"/>
                <a:gd name="connsiteY15" fmla="*/ 399757 h 8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6" h="867718">
                  <a:moveTo>
                    <a:pt x="175986" y="399757"/>
                  </a:moveTo>
                  <a:cubicBezTo>
                    <a:pt x="273978" y="285480"/>
                    <a:pt x="407396" y="257768"/>
                    <a:pt x="456534" y="247483"/>
                  </a:cubicBezTo>
                  <a:cubicBezTo>
                    <a:pt x="559669" y="226057"/>
                    <a:pt x="671946" y="229771"/>
                    <a:pt x="671946" y="229771"/>
                  </a:cubicBezTo>
                  <a:cubicBezTo>
                    <a:pt x="751082" y="232342"/>
                    <a:pt x="771652" y="243198"/>
                    <a:pt x="796507" y="229771"/>
                  </a:cubicBezTo>
                  <a:cubicBezTo>
                    <a:pt x="829076" y="212343"/>
                    <a:pt x="855645" y="160062"/>
                    <a:pt x="844789" y="18359"/>
                  </a:cubicBezTo>
                  <a:cubicBezTo>
                    <a:pt x="831933" y="10931"/>
                    <a:pt x="816220" y="5217"/>
                    <a:pt x="796221" y="1789"/>
                  </a:cubicBezTo>
                  <a:cubicBezTo>
                    <a:pt x="682230" y="-16781"/>
                    <a:pt x="615379" y="114351"/>
                    <a:pt x="548813" y="157205"/>
                  </a:cubicBezTo>
                  <a:cubicBezTo>
                    <a:pt x="482247" y="200059"/>
                    <a:pt x="203698" y="327477"/>
                    <a:pt x="117990" y="380901"/>
                  </a:cubicBezTo>
                  <a:cubicBezTo>
                    <a:pt x="32283" y="434897"/>
                    <a:pt x="0" y="859434"/>
                    <a:pt x="0" y="859434"/>
                  </a:cubicBezTo>
                  <a:cubicBezTo>
                    <a:pt x="0" y="859434"/>
                    <a:pt x="286" y="866576"/>
                    <a:pt x="286" y="867719"/>
                  </a:cubicBezTo>
                  <a:lnTo>
                    <a:pt x="108563" y="836579"/>
                  </a:lnTo>
                  <a:cubicBezTo>
                    <a:pt x="108563" y="836579"/>
                    <a:pt x="206269" y="760299"/>
                    <a:pt x="214268" y="736301"/>
                  </a:cubicBezTo>
                  <a:cubicBezTo>
                    <a:pt x="222268" y="712303"/>
                    <a:pt x="183985" y="678020"/>
                    <a:pt x="143417" y="674306"/>
                  </a:cubicBezTo>
                  <a:cubicBezTo>
                    <a:pt x="107420" y="670878"/>
                    <a:pt x="74280" y="733158"/>
                    <a:pt x="74280" y="733158"/>
                  </a:cubicBezTo>
                  <a:lnTo>
                    <a:pt x="72566" y="693447"/>
                  </a:lnTo>
                  <a:cubicBezTo>
                    <a:pt x="72566" y="646308"/>
                    <a:pt x="79136" y="512890"/>
                    <a:pt x="175986" y="399757"/>
                  </a:cubicBezTo>
                  <a:close/>
                </a:path>
              </a:pathLst>
            </a:custGeom>
            <a:solidFill>
              <a:srgbClr val="73D927"/>
            </a:solidFill>
            <a:ln w="28507"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E6A77F62-05CF-4547-8C6F-D426507C7D21}"/>
                </a:ext>
              </a:extLst>
            </p:cNvPr>
            <p:cNvSpPr/>
            <p:nvPr/>
          </p:nvSpPr>
          <p:spPr>
            <a:xfrm>
              <a:off x="7036063" y="3575169"/>
              <a:ext cx="363206" cy="313240"/>
            </a:xfrm>
            <a:custGeom>
              <a:avLst/>
              <a:gdLst>
                <a:gd name="connsiteX0" fmla="*/ 215 w 363206"/>
                <a:gd name="connsiteY0" fmla="*/ 148944 h 313240"/>
                <a:gd name="connsiteX1" fmla="*/ 17356 w 363206"/>
                <a:gd name="connsiteY1" fmla="*/ 77522 h 313240"/>
                <a:gd name="connsiteX2" fmla="*/ 37640 w 363206"/>
                <a:gd name="connsiteY2" fmla="*/ 46096 h 313240"/>
                <a:gd name="connsiteX3" fmla="*/ 65638 w 363206"/>
                <a:gd name="connsiteY3" fmla="*/ 21241 h 313240"/>
                <a:gd name="connsiteX4" fmla="*/ 136490 w 363206"/>
                <a:gd name="connsiteY4" fmla="*/ 99 h 313240"/>
                <a:gd name="connsiteX5" fmla="*/ 211055 w 363206"/>
                <a:gd name="connsiteY5" fmla="*/ 8099 h 313240"/>
                <a:gd name="connsiteX6" fmla="*/ 335045 w 363206"/>
                <a:gd name="connsiteY6" fmla="*/ 70665 h 313240"/>
                <a:gd name="connsiteX7" fmla="*/ 363043 w 363206"/>
                <a:gd name="connsiteY7" fmla="*/ 126946 h 313240"/>
                <a:gd name="connsiteX8" fmla="*/ 202199 w 363206"/>
                <a:gd name="connsiteY8" fmla="*/ 310646 h 313240"/>
                <a:gd name="connsiteX9" fmla="*/ 24784 w 363206"/>
                <a:gd name="connsiteY9" fmla="*/ 259507 h 313240"/>
                <a:gd name="connsiteX10" fmla="*/ 215 w 363206"/>
                <a:gd name="connsiteY10" fmla="*/ 148944 h 31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206" h="313240">
                  <a:moveTo>
                    <a:pt x="215" y="148944"/>
                  </a:moveTo>
                  <a:cubicBezTo>
                    <a:pt x="1358" y="124661"/>
                    <a:pt x="6786" y="100091"/>
                    <a:pt x="17356" y="77522"/>
                  </a:cubicBezTo>
                  <a:cubicBezTo>
                    <a:pt x="22499" y="66094"/>
                    <a:pt x="29641" y="55809"/>
                    <a:pt x="37640" y="46096"/>
                  </a:cubicBezTo>
                  <a:cubicBezTo>
                    <a:pt x="45926" y="36668"/>
                    <a:pt x="55353" y="28383"/>
                    <a:pt x="65638" y="21241"/>
                  </a:cubicBezTo>
                  <a:cubicBezTo>
                    <a:pt x="86779" y="7527"/>
                    <a:pt x="111634" y="385"/>
                    <a:pt x="136490" y="99"/>
                  </a:cubicBezTo>
                  <a:cubicBezTo>
                    <a:pt x="161345" y="-758"/>
                    <a:pt x="186486" y="4099"/>
                    <a:pt x="211055" y="8099"/>
                  </a:cubicBezTo>
                  <a:cubicBezTo>
                    <a:pt x="259622" y="16955"/>
                    <a:pt x="306476" y="34097"/>
                    <a:pt x="335045" y="70665"/>
                  </a:cubicBezTo>
                  <a:cubicBezTo>
                    <a:pt x="348472" y="86949"/>
                    <a:pt x="357615" y="106376"/>
                    <a:pt x="363043" y="126946"/>
                  </a:cubicBezTo>
                  <a:cubicBezTo>
                    <a:pt x="367328" y="207797"/>
                    <a:pt x="286763" y="293504"/>
                    <a:pt x="202199" y="310646"/>
                  </a:cubicBezTo>
                  <a:cubicBezTo>
                    <a:pt x="131061" y="324930"/>
                    <a:pt x="68781" y="276363"/>
                    <a:pt x="24784" y="259507"/>
                  </a:cubicBezTo>
                  <a:cubicBezTo>
                    <a:pt x="7072" y="225795"/>
                    <a:pt x="-1499" y="187798"/>
                    <a:pt x="215" y="148944"/>
                  </a:cubicBezTo>
                  <a:close/>
                </a:path>
              </a:pathLst>
            </a:custGeom>
            <a:solidFill>
              <a:srgbClr val="73D927"/>
            </a:solidFill>
            <a:ln w="28507"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DFB42BE2-B953-40A1-B818-C49B5874427F}"/>
                </a:ext>
              </a:extLst>
            </p:cNvPr>
            <p:cNvSpPr/>
            <p:nvPr/>
          </p:nvSpPr>
          <p:spPr>
            <a:xfrm>
              <a:off x="7015782" y="3562984"/>
              <a:ext cx="330470" cy="385538"/>
            </a:xfrm>
            <a:custGeom>
              <a:avLst/>
              <a:gdLst>
                <a:gd name="connsiteX0" fmla="*/ 256763 w 330470"/>
                <a:gd name="connsiteY0" fmla="*/ 340544 h 385538"/>
                <a:gd name="connsiteX1" fmla="*/ 149057 w 330470"/>
                <a:gd name="connsiteY1" fmla="*/ 287405 h 385538"/>
                <a:gd name="connsiteX2" fmla="*/ 110774 w 330470"/>
                <a:gd name="connsiteY2" fmla="*/ 136560 h 385538"/>
                <a:gd name="connsiteX3" fmla="*/ 205053 w 330470"/>
                <a:gd name="connsiteY3" fmla="*/ 0 h 385538"/>
                <a:gd name="connsiteX4" fmla="*/ 84205 w 330470"/>
                <a:gd name="connsiteY4" fmla="*/ 31140 h 385538"/>
                <a:gd name="connsiteX5" fmla="*/ 3355 w 330470"/>
                <a:gd name="connsiteY5" fmla="*/ 159130 h 385538"/>
                <a:gd name="connsiteX6" fmla="*/ 41637 w 330470"/>
                <a:gd name="connsiteY6" fmla="*/ 309975 h 385538"/>
                <a:gd name="connsiteX7" fmla="*/ 177055 w 330470"/>
                <a:gd name="connsiteY7" fmla="*/ 383683 h 385538"/>
                <a:gd name="connsiteX8" fmla="*/ 325900 w 330470"/>
                <a:gd name="connsiteY8" fmla="*/ 349115 h 385538"/>
                <a:gd name="connsiteX9" fmla="*/ 330471 w 330470"/>
                <a:gd name="connsiteY9" fmla="*/ 345972 h 385538"/>
                <a:gd name="connsiteX10" fmla="*/ 256763 w 330470"/>
                <a:gd name="connsiteY10" fmla="*/ 340544 h 38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470" h="385538">
                  <a:moveTo>
                    <a:pt x="256763" y="340544"/>
                  </a:moveTo>
                  <a:cubicBezTo>
                    <a:pt x="205338" y="334544"/>
                    <a:pt x="183054" y="329116"/>
                    <a:pt x="149057" y="287405"/>
                  </a:cubicBezTo>
                  <a:cubicBezTo>
                    <a:pt x="115060" y="246266"/>
                    <a:pt x="100204" y="188556"/>
                    <a:pt x="110774" y="136560"/>
                  </a:cubicBezTo>
                  <a:cubicBezTo>
                    <a:pt x="119631" y="88850"/>
                    <a:pt x="168198" y="28855"/>
                    <a:pt x="205053" y="0"/>
                  </a:cubicBezTo>
                  <a:cubicBezTo>
                    <a:pt x="187625" y="4571"/>
                    <a:pt x="99061" y="21141"/>
                    <a:pt x="84205" y="31140"/>
                  </a:cubicBezTo>
                  <a:cubicBezTo>
                    <a:pt x="41637" y="59709"/>
                    <a:pt x="12782" y="107420"/>
                    <a:pt x="3355" y="159130"/>
                  </a:cubicBezTo>
                  <a:cubicBezTo>
                    <a:pt x="-7216" y="211126"/>
                    <a:pt x="7640" y="268835"/>
                    <a:pt x="41637" y="309975"/>
                  </a:cubicBezTo>
                  <a:cubicBezTo>
                    <a:pt x="75349" y="351686"/>
                    <a:pt x="125916" y="377684"/>
                    <a:pt x="177055" y="383683"/>
                  </a:cubicBezTo>
                  <a:cubicBezTo>
                    <a:pt x="228479" y="390540"/>
                    <a:pt x="281903" y="378255"/>
                    <a:pt x="325900" y="349115"/>
                  </a:cubicBezTo>
                  <a:cubicBezTo>
                    <a:pt x="327328" y="347972"/>
                    <a:pt x="328757" y="346829"/>
                    <a:pt x="330471" y="345972"/>
                  </a:cubicBezTo>
                  <a:cubicBezTo>
                    <a:pt x="300188" y="355685"/>
                    <a:pt x="288189" y="344543"/>
                    <a:pt x="256763" y="340544"/>
                  </a:cubicBezTo>
                  <a:close/>
                </a:path>
              </a:pathLst>
            </a:custGeom>
            <a:solidFill>
              <a:srgbClr val="61B521"/>
            </a:solidFill>
            <a:ln w="28507"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223CF0DB-ABC7-4D71-B511-A205C445D937}"/>
                </a:ext>
              </a:extLst>
            </p:cNvPr>
            <p:cNvSpPr/>
            <p:nvPr/>
          </p:nvSpPr>
          <p:spPr>
            <a:xfrm>
              <a:off x="7190184" y="3686632"/>
              <a:ext cx="114357" cy="84380"/>
            </a:xfrm>
            <a:custGeom>
              <a:avLst/>
              <a:gdLst>
                <a:gd name="connsiteX0" fmla="*/ 36935 w 114357"/>
                <a:gd name="connsiteY0" fmla="*/ 1199 h 84380"/>
                <a:gd name="connsiteX1" fmla="*/ 10652 w 114357"/>
                <a:gd name="connsiteY1" fmla="*/ 73764 h 84380"/>
                <a:gd name="connsiteX2" fmla="*/ 33793 w 114357"/>
                <a:gd name="connsiteY2" fmla="*/ 84335 h 84380"/>
                <a:gd name="connsiteX3" fmla="*/ 90645 w 114357"/>
                <a:gd name="connsiteY3" fmla="*/ 27196 h 84380"/>
                <a:gd name="connsiteX4" fmla="*/ 114357 w 114357"/>
                <a:gd name="connsiteY4" fmla="*/ 12055 h 84380"/>
                <a:gd name="connsiteX5" fmla="*/ 36935 w 114357"/>
                <a:gd name="connsiteY5" fmla="*/ 1199 h 8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57" h="84380">
                  <a:moveTo>
                    <a:pt x="36935" y="1199"/>
                  </a:moveTo>
                  <a:cubicBezTo>
                    <a:pt x="3509" y="6627"/>
                    <a:pt x="-11918" y="48338"/>
                    <a:pt x="10652" y="73764"/>
                  </a:cubicBezTo>
                  <a:cubicBezTo>
                    <a:pt x="16365" y="80049"/>
                    <a:pt x="23793" y="84906"/>
                    <a:pt x="33793" y="84335"/>
                  </a:cubicBezTo>
                  <a:cubicBezTo>
                    <a:pt x="63219" y="82906"/>
                    <a:pt x="83503" y="76907"/>
                    <a:pt x="90645" y="27196"/>
                  </a:cubicBezTo>
                  <a:cubicBezTo>
                    <a:pt x="90645" y="27196"/>
                    <a:pt x="102358" y="14340"/>
                    <a:pt x="114357" y="12055"/>
                  </a:cubicBezTo>
                  <a:cubicBezTo>
                    <a:pt x="114357" y="12055"/>
                    <a:pt x="71504" y="-4515"/>
                    <a:pt x="36935" y="1199"/>
                  </a:cubicBezTo>
                  <a:close/>
                </a:path>
              </a:pathLst>
            </a:custGeom>
            <a:solidFill>
              <a:srgbClr val="2A3E33">
                <a:alpha val="62000"/>
              </a:srgbClr>
            </a:solidFill>
            <a:ln w="28507"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333AE5B5-BF66-4306-B7FD-737241E54742}"/>
                </a:ext>
              </a:extLst>
            </p:cNvPr>
            <p:cNvSpPr/>
            <p:nvPr/>
          </p:nvSpPr>
          <p:spPr>
            <a:xfrm>
              <a:off x="6859984" y="4004213"/>
              <a:ext cx="79758" cy="55948"/>
            </a:xfrm>
            <a:custGeom>
              <a:avLst/>
              <a:gdLst>
                <a:gd name="connsiteX0" fmla="*/ 880 w 79758"/>
                <a:gd name="connsiteY0" fmla="*/ 47588 h 55948"/>
                <a:gd name="connsiteX1" fmla="*/ 79159 w 79758"/>
                <a:gd name="connsiteY1" fmla="*/ 4163 h 55948"/>
                <a:gd name="connsiteX2" fmla="*/ 880 w 79758"/>
                <a:gd name="connsiteY2" fmla="*/ 47588 h 55948"/>
              </a:gdLst>
              <a:ahLst/>
              <a:cxnLst>
                <a:cxn ang="0">
                  <a:pos x="connsiteX0" y="connsiteY0"/>
                </a:cxn>
                <a:cxn ang="0">
                  <a:pos x="connsiteX1" y="connsiteY1"/>
                </a:cxn>
                <a:cxn ang="0">
                  <a:pos x="connsiteX2" y="connsiteY2"/>
                </a:cxn>
              </a:cxnLst>
              <a:rect l="l" t="t" r="r" b="b"/>
              <a:pathLst>
                <a:path w="79758" h="55948">
                  <a:moveTo>
                    <a:pt x="880" y="47588"/>
                  </a:moveTo>
                  <a:cubicBezTo>
                    <a:pt x="880" y="47588"/>
                    <a:pt x="69731" y="-16692"/>
                    <a:pt x="79159" y="4163"/>
                  </a:cubicBezTo>
                  <a:cubicBezTo>
                    <a:pt x="88301" y="25019"/>
                    <a:pt x="-10262" y="75872"/>
                    <a:pt x="880" y="47588"/>
                  </a:cubicBezTo>
                  <a:close/>
                </a:path>
              </a:pathLst>
            </a:custGeom>
            <a:solidFill>
              <a:srgbClr val="1D2345"/>
            </a:solidFill>
            <a:ln w="28507" cap="flat">
              <a:noFill/>
              <a:prstDash val="solid"/>
              <a:miter/>
            </a:ln>
          </p:spPr>
          <p:txBody>
            <a:bodyPr rtlCol="0" anchor="ctr"/>
            <a:lstStyle/>
            <a:p>
              <a:endParaRPr lang="en-US"/>
            </a:p>
          </p:txBody>
        </p:sp>
        <p:grpSp>
          <p:nvGrpSpPr>
            <p:cNvPr id="783" name="Graphic 1287">
              <a:extLst>
                <a:ext uri="{FF2B5EF4-FFF2-40B4-BE49-F238E27FC236}">
                  <a16:creationId xmlns:a16="http://schemas.microsoft.com/office/drawing/2014/main" id="{80C50E38-D1E1-4266-8921-2F5B61D74E2B}"/>
                </a:ext>
              </a:extLst>
            </p:cNvPr>
            <p:cNvGrpSpPr/>
            <p:nvPr/>
          </p:nvGrpSpPr>
          <p:grpSpPr>
            <a:xfrm>
              <a:off x="6781727" y="3915527"/>
              <a:ext cx="907640" cy="227124"/>
              <a:chOff x="6781727" y="3915527"/>
              <a:chExt cx="907640" cy="227124"/>
            </a:xfrm>
          </p:grpSpPr>
          <p:sp>
            <p:nvSpPr>
              <p:cNvPr id="858" name="Freeform: Shape 857">
                <a:extLst>
                  <a:ext uri="{FF2B5EF4-FFF2-40B4-BE49-F238E27FC236}">
                    <a16:creationId xmlns:a16="http://schemas.microsoft.com/office/drawing/2014/main" id="{4B191D95-B49A-4E9B-AA04-C82273E63956}"/>
                  </a:ext>
                </a:extLst>
              </p:cNvPr>
              <p:cNvSpPr/>
              <p:nvPr/>
            </p:nvSpPr>
            <p:spPr>
              <a:xfrm>
                <a:off x="6782584" y="3922669"/>
                <a:ext cx="906783" cy="219982"/>
              </a:xfrm>
              <a:custGeom>
                <a:avLst/>
                <a:gdLst>
                  <a:gd name="connsiteX0" fmla="*/ 0 w 906783"/>
                  <a:gd name="connsiteY0" fmla="*/ 219982 h 219982"/>
                  <a:gd name="connsiteX1" fmla="*/ 228553 w 906783"/>
                  <a:gd name="connsiteY1" fmla="*/ 146560 h 219982"/>
                  <a:gd name="connsiteX2" fmla="*/ 460248 w 906783"/>
                  <a:gd name="connsiteY2" fmla="*/ 83708 h 219982"/>
                  <a:gd name="connsiteX3" fmla="*/ 577668 w 906783"/>
                  <a:gd name="connsiteY3" fmla="*/ 57138 h 219982"/>
                  <a:gd name="connsiteX4" fmla="*/ 637663 w 906783"/>
                  <a:gd name="connsiteY4" fmla="*/ 46853 h 219982"/>
                  <a:gd name="connsiteX5" fmla="*/ 653376 w 906783"/>
                  <a:gd name="connsiteY5" fmla="*/ 45425 h 219982"/>
                  <a:gd name="connsiteX6" fmla="*/ 661946 w 906783"/>
                  <a:gd name="connsiteY6" fmla="*/ 45425 h 219982"/>
                  <a:gd name="connsiteX7" fmla="*/ 669660 w 906783"/>
                  <a:gd name="connsiteY7" fmla="*/ 45996 h 219982"/>
                  <a:gd name="connsiteX8" fmla="*/ 699943 w 906783"/>
                  <a:gd name="connsiteY8" fmla="*/ 49425 h 219982"/>
                  <a:gd name="connsiteX9" fmla="*/ 759367 w 906783"/>
                  <a:gd name="connsiteY9" fmla="*/ 59709 h 219982"/>
                  <a:gd name="connsiteX10" fmla="*/ 817362 w 906783"/>
                  <a:gd name="connsiteY10" fmla="*/ 68852 h 219982"/>
                  <a:gd name="connsiteX11" fmla="*/ 823933 w 906783"/>
                  <a:gd name="connsiteY11" fmla="*/ 68852 h 219982"/>
                  <a:gd name="connsiteX12" fmla="*/ 829361 w 906783"/>
                  <a:gd name="connsiteY12" fmla="*/ 67423 h 219982"/>
                  <a:gd name="connsiteX13" fmla="*/ 841360 w 906783"/>
                  <a:gd name="connsiteY13" fmla="*/ 60566 h 219982"/>
                  <a:gd name="connsiteX14" fmla="*/ 864216 w 906783"/>
                  <a:gd name="connsiteY14" fmla="*/ 41997 h 219982"/>
                  <a:gd name="connsiteX15" fmla="*/ 906784 w 906783"/>
                  <a:gd name="connsiteY15" fmla="*/ 0 h 219982"/>
                  <a:gd name="connsiteX16" fmla="*/ 869072 w 906783"/>
                  <a:gd name="connsiteY16" fmla="*/ 47139 h 219982"/>
                  <a:gd name="connsiteX17" fmla="*/ 847360 w 906783"/>
                  <a:gd name="connsiteY17" fmla="*/ 68566 h 219982"/>
                  <a:gd name="connsiteX18" fmla="*/ 834218 w 906783"/>
                  <a:gd name="connsiteY18" fmla="*/ 77994 h 219982"/>
                  <a:gd name="connsiteX19" fmla="*/ 825647 w 906783"/>
                  <a:gd name="connsiteY19" fmla="*/ 81422 h 219982"/>
                  <a:gd name="connsiteX20" fmla="*/ 817077 w 906783"/>
                  <a:gd name="connsiteY20" fmla="*/ 82565 h 219982"/>
                  <a:gd name="connsiteX21" fmla="*/ 755939 w 906783"/>
                  <a:gd name="connsiteY21" fmla="*/ 77708 h 219982"/>
                  <a:gd name="connsiteX22" fmla="*/ 696801 w 906783"/>
                  <a:gd name="connsiteY22" fmla="*/ 70851 h 219982"/>
                  <a:gd name="connsiteX23" fmla="*/ 667375 w 906783"/>
                  <a:gd name="connsiteY23" fmla="*/ 69137 h 219982"/>
                  <a:gd name="connsiteX24" fmla="*/ 659947 w 906783"/>
                  <a:gd name="connsiteY24" fmla="*/ 68852 h 219982"/>
                  <a:gd name="connsiteX25" fmla="*/ 653661 w 906783"/>
                  <a:gd name="connsiteY25" fmla="*/ 69137 h 219982"/>
                  <a:gd name="connsiteX26" fmla="*/ 639662 w 906783"/>
                  <a:gd name="connsiteY26" fmla="*/ 70851 h 219982"/>
                  <a:gd name="connsiteX27" fmla="*/ 581667 w 906783"/>
                  <a:gd name="connsiteY27" fmla="*/ 82565 h 219982"/>
                  <a:gd name="connsiteX28" fmla="*/ 465391 w 906783"/>
                  <a:gd name="connsiteY28" fmla="*/ 110277 h 219982"/>
                  <a:gd name="connsiteX29" fmla="*/ 232838 w 906783"/>
                  <a:gd name="connsiteY29" fmla="*/ 167129 h 219982"/>
                  <a:gd name="connsiteX30" fmla="*/ 0 w 906783"/>
                  <a:gd name="connsiteY30" fmla="*/ 219982 h 21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783" h="219982">
                    <a:moveTo>
                      <a:pt x="0" y="219982"/>
                    </a:moveTo>
                    <a:cubicBezTo>
                      <a:pt x="75708" y="193413"/>
                      <a:pt x="151702" y="169129"/>
                      <a:pt x="228553" y="146560"/>
                    </a:cubicBezTo>
                    <a:cubicBezTo>
                      <a:pt x="305118" y="123990"/>
                      <a:pt x="382540" y="103135"/>
                      <a:pt x="460248" y="83708"/>
                    </a:cubicBezTo>
                    <a:cubicBezTo>
                      <a:pt x="499102" y="74280"/>
                      <a:pt x="538242" y="65138"/>
                      <a:pt x="577668" y="57138"/>
                    </a:cubicBezTo>
                    <a:cubicBezTo>
                      <a:pt x="597380" y="53139"/>
                      <a:pt x="617093" y="49710"/>
                      <a:pt x="637663" y="46853"/>
                    </a:cubicBezTo>
                    <a:cubicBezTo>
                      <a:pt x="642805" y="46282"/>
                      <a:pt x="647948" y="45711"/>
                      <a:pt x="653376" y="45425"/>
                    </a:cubicBezTo>
                    <a:lnTo>
                      <a:pt x="661946" y="45425"/>
                    </a:lnTo>
                    <a:lnTo>
                      <a:pt x="669660" y="45996"/>
                    </a:lnTo>
                    <a:cubicBezTo>
                      <a:pt x="679945" y="46853"/>
                      <a:pt x="689944" y="47996"/>
                      <a:pt x="699943" y="49425"/>
                    </a:cubicBezTo>
                    <a:cubicBezTo>
                      <a:pt x="719942" y="52281"/>
                      <a:pt x="739940" y="55710"/>
                      <a:pt x="759367" y="59709"/>
                    </a:cubicBezTo>
                    <a:cubicBezTo>
                      <a:pt x="778794" y="63423"/>
                      <a:pt x="798792" y="67995"/>
                      <a:pt x="817362" y="68852"/>
                    </a:cubicBezTo>
                    <a:cubicBezTo>
                      <a:pt x="819648" y="69137"/>
                      <a:pt x="821648" y="68852"/>
                      <a:pt x="823933" y="68852"/>
                    </a:cubicBezTo>
                    <a:cubicBezTo>
                      <a:pt x="825647" y="68566"/>
                      <a:pt x="827362" y="68280"/>
                      <a:pt x="829361" y="67423"/>
                    </a:cubicBezTo>
                    <a:cubicBezTo>
                      <a:pt x="833361" y="65709"/>
                      <a:pt x="837361" y="63138"/>
                      <a:pt x="841360" y="60566"/>
                    </a:cubicBezTo>
                    <a:cubicBezTo>
                      <a:pt x="849360" y="55138"/>
                      <a:pt x="856788" y="48567"/>
                      <a:pt x="864216" y="41997"/>
                    </a:cubicBezTo>
                    <a:cubicBezTo>
                      <a:pt x="878786" y="28569"/>
                      <a:pt x="893070" y="14570"/>
                      <a:pt x="906784" y="0"/>
                    </a:cubicBezTo>
                    <a:cubicBezTo>
                      <a:pt x="895070" y="16284"/>
                      <a:pt x="882786" y="31997"/>
                      <a:pt x="869072" y="47139"/>
                    </a:cubicBezTo>
                    <a:cubicBezTo>
                      <a:pt x="862216" y="54567"/>
                      <a:pt x="855359" y="61995"/>
                      <a:pt x="847360" y="68566"/>
                    </a:cubicBezTo>
                    <a:cubicBezTo>
                      <a:pt x="843360" y="71994"/>
                      <a:pt x="839361" y="75137"/>
                      <a:pt x="834218" y="77994"/>
                    </a:cubicBezTo>
                    <a:cubicBezTo>
                      <a:pt x="831933" y="79422"/>
                      <a:pt x="828790" y="80565"/>
                      <a:pt x="825647" y="81422"/>
                    </a:cubicBezTo>
                    <a:cubicBezTo>
                      <a:pt x="822791" y="81993"/>
                      <a:pt x="819934" y="82565"/>
                      <a:pt x="817077" y="82565"/>
                    </a:cubicBezTo>
                    <a:cubicBezTo>
                      <a:pt x="795650" y="83136"/>
                      <a:pt x="775937" y="79708"/>
                      <a:pt x="755939" y="77708"/>
                    </a:cubicBezTo>
                    <a:cubicBezTo>
                      <a:pt x="736226" y="75422"/>
                      <a:pt x="716513" y="72566"/>
                      <a:pt x="696801" y="70851"/>
                    </a:cubicBezTo>
                    <a:cubicBezTo>
                      <a:pt x="687087" y="69994"/>
                      <a:pt x="677088" y="69423"/>
                      <a:pt x="667375" y="69137"/>
                    </a:cubicBezTo>
                    <a:lnTo>
                      <a:pt x="659947" y="68852"/>
                    </a:lnTo>
                    <a:lnTo>
                      <a:pt x="653661" y="69137"/>
                    </a:lnTo>
                    <a:cubicBezTo>
                      <a:pt x="649090" y="69709"/>
                      <a:pt x="644519" y="69994"/>
                      <a:pt x="639662" y="70851"/>
                    </a:cubicBezTo>
                    <a:cubicBezTo>
                      <a:pt x="620521" y="73994"/>
                      <a:pt x="601094" y="78279"/>
                      <a:pt x="581667" y="82565"/>
                    </a:cubicBezTo>
                    <a:cubicBezTo>
                      <a:pt x="542813" y="91135"/>
                      <a:pt x="504245" y="100563"/>
                      <a:pt x="465391" y="110277"/>
                    </a:cubicBezTo>
                    <a:lnTo>
                      <a:pt x="232838" y="167129"/>
                    </a:lnTo>
                    <a:cubicBezTo>
                      <a:pt x="156273" y="185985"/>
                      <a:pt x="78279" y="203412"/>
                      <a:pt x="0" y="219982"/>
                    </a:cubicBezTo>
                    <a:close/>
                  </a:path>
                </a:pathLst>
              </a:custGeom>
              <a:solidFill>
                <a:srgbClr val="FFDDF3"/>
              </a:solidFill>
              <a:ln w="28507"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605B0D6D-0E95-4913-9E6C-7E192E2628B2}"/>
                  </a:ext>
                </a:extLst>
              </p:cNvPr>
              <p:cNvSpPr/>
              <p:nvPr/>
            </p:nvSpPr>
            <p:spPr>
              <a:xfrm>
                <a:off x="6781727" y="3915527"/>
                <a:ext cx="907355" cy="227124"/>
              </a:xfrm>
              <a:custGeom>
                <a:avLst/>
                <a:gdLst>
                  <a:gd name="connsiteX0" fmla="*/ 907355 w 907355"/>
                  <a:gd name="connsiteY0" fmla="*/ 0 h 227124"/>
                  <a:gd name="connsiteX1" fmla="*/ 867930 w 907355"/>
                  <a:gd name="connsiteY1" fmla="*/ 45425 h 227124"/>
                  <a:gd name="connsiteX2" fmla="*/ 845932 w 907355"/>
                  <a:gd name="connsiteY2" fmla="*/ 65995 h 227124"/>
                  <a:gd name="connsiteX3" fmla="*/ 833075 w 907355"/>
                  <a:gd name="connsiteY3" fmla="*/ 74565 h 227124"/>
                  <a:gd name="connsiteX4" fmla="*/ 817648 w 907355"/>
                  <a:gd name="connsiteY4" fmla="*/ 77994 h 227124"/>
                  <a:gd name="connsiteX5" fmla="*/ 757653 w 907355"/>
                  <a:gd name="connsiteY5" fmla="*/ 71423 h 227124"/>
                  <a:gd name="connsiteX6" fmla="*/ 698229 w 907355"/>
                  <a:gd name="connsiteY6" fmla="*/ 63709 h 227124"/>
                  <a:gd name="connsiteX7" fmla="*/ 639377 w 907355"/>
                  <a:gd name="connsiteY7" fmla="*/ 63423 h 227124"/>
                  <a:gd name="connsiteX8" fmla="*/ 580810 w 907355"/>
                  <a:gd name="connsiteY8" fmla="*/ 75137 h 227124"/>
                  <a:gd name="connsiteX9" fmla="*/ 464248 w 907355"/>
                  <a:gd name="connsiteY9" fmla="*/ 103992 h 227124"/>
                  <a:gd name="connsiteX10" fmla="*/ 231981 w 907355"/>
                  <a:gd name="connsiteY10" fmla="*/ 165129 h 227124"/>
                  <a:gd name="connsiteX11" fmla="*/ 0 w 907355"/>
                  <a:gd name="connsiteY11" fmla="*/ 227124 h 227124"/>
                  <a:gd name="connsiteX12" fmla="*/ 114848 w 907355"/>
                  <a:gd name="connsiteY12" fmla="*/ 191699 h 227124"/>
                  <a:gd name="connsiteX13" fmla="*/ 230267 w 907355"/>
                  <a:gd name="connsiteY13" fmla="*/ 157987 h 227124"/>
                  <a:gd name="connsiteX14" fmla="*/ 461963 w 907355"/>
                  <a:gd name="connsiteY14" fmla="*/ 94564 h 227124"/>
                  <a:gd name="connsiteX15" fmla="*/ 579096 w 907355"/>
                  <a:gd name="connsiteY15" fmla="*/ 66566 h 227124"/>
                  <a:gd name="connsiteX16" fmla="*/ 638520 w 907355"/>
                  <a:gd name="connsiteY16" fmla="*/ 55138 h 227124"/>
                  <a:gd name="connsiteX17" fmla="*/ 653947 w 907355"/>
                  <a:gd name="connsiteY17" fmla="*/ 53710 h 227124"/>
                  <a:gd name="connsiteX18" fmla="*/ 661661 w 907355"/>
                  <a:gd name="connsiteY18" fmla="*/ 53139 h 227124"/>
                  <a:gd name="connsiteX19" fmla="*/ 669374 w 907355"/>
                  <a:gd name="connsiteY19" fmla="*/ 53710 h 227124"/>
                  <a:gd name="connsiteX20" fmla="*/ 699372 w 907355"/>
                  <a:gd name="connsiteY20" fmla="*/ 56567 h 227124"/>
                  <a:gd name="connsiteX21" fmla="*/ 758796 w 907355"/>
                  <a:gd name="connsiteY21" fmla="*/ 65709 h 227124"/>
                  <a:gd name="connsiteX22" fmla="*/ 817934 w 907355"/>
                  <a:gd name="connsiteY22" fmla="*/ 73423 h 227124"/>
                  <a:gd name="connsiteX23" fmla="*/ 843932 w 907355"/>
                  <a:gd name="connsiteY23" fmla="*/ 63138 h 227124"/>
                  <a:gd name="connsiteX24" fmla="*/ 866501 w 907355"/>
                  <a:gd name="connsiteY24" fmla="*/ 43711 h 227124"/>
                  <a:gd name="connsiteX25" fmla="*/ 907355 w 907355"/>
                  <a:gd name="connsiteY25" fmla="*/ 0 h 2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7355" h="227124">
                    <a:moveTo>
                      <a:pt x="907355" y="0"/>
                    </a:moveTo>
                    <a:cubicBezTo>
                      <a:pt x="894785" y="15713"/>
                      <a:pt x="881929" y="30855"/>
                      <a:pt x="867930" y="45425"/>
                    </a:cubicBezTo>
                    <a:cubicBezTo>
                      <a:pt x="861073" y="52567"/>
                      <a:pt x="853645" y="59709"/>
                      <a:pt x="845932" y="65995"/>
                    </a:cubicBezTo>
                    <a:cubicBezTo>
                      <a:pt x="841932" y="69137"/>
                      <a:pt x="837932" y="72280"/>
                      <a:pt x="833075" y="74565"/>
                    </a:cubicBezTo>
                    <a:cubicBezTo>
                      <a:pt x="828219" y="77137"/>
                      <a:pt x="822790" y="78279"/>
                      <a:pt x="817648" y="77994"/>
                    </a:cubicBezTo>
                    <a:cubicBezTo>
                      <a:pt x="797078" y="77994"/>
                      <a:pt x="777366" y="74280"/>
                      <a:pt x="757653" y="71423"/>
                    </a:cubicBezTo>
                    <a:cubicBezTo>
                      <a:pt x="737940" y="68566"/>
                      <a:pt x="718228" y="65709"/>
                      <a:pt x="698229" y="63709"/>
                    </a:cubicBezTo>
                    <a:cubicBezTo>
                      <a:pt x="678516" y="61709"/>
                      <a:pt x="658518" y="60281"/>
                      <a:pt x="639377" y="63423"/>
                    </a:cubicBezTo>
                    <a:cubicBezTo>
                      <a:pt x="619950" y="66566"/>
                      <a:pt x="600237" y="70851"/>
                      <a:pt x="580810" y="75137"/>
                    </a:cubicBezTo>
                    <a:cubicBezTo>
                      <a:pt x="541956" y="83993"/>
                      <a:pt x="503102" y="93707"/>
                      <a:pt x="464248" y="103992"/>
                    </a:cubicBezTo>
                    <a:cubicBezTo>
                      <a:pt x="386540" y="123419"/>
                      <a:pt x="309404" y="144560"/>
                      <a:pt x="231981" y="165129"/>
                    </a:cubicBezTo>
                    <a:lnTo>
                      <a:pt x="0" y="227124"/>
                    </a:lnTo>
                    <a:lnTo>
                      <a:pt x="114848" y="191699"/>
                    </a:lnTo>
                    <a:lnTo>
                      <a:pt x="230267" y="157987"/>
                    </a:lnTo>
                    <a:cubicBezTo>
                      <a:pt x="307118" y="135703"/>
                      <a:pt x="384540" y="114848"/>
                      <a:pt x="461963" y="94564"/>
                    </a:cubicBezTo>
                    <a:cubicBezTo>
                      <a:pt x="500817" y="84850"/>
                      <a:pt x="539671" y="75422"/>
                      <a:pt x="579096" y="66566"/>
                    </a:cubicBezTo>
                    <a:cubicBezTo>
                      <a:pt x="598809" y="62281"/>
                      <a:pt x="618521" y="58281"/>
                      <a:pt x="638520" y="55138"/>
                    </a:cubicBezTo>
                    <a:cubicBezTo>
                      <a:pt x="643376" y="53996"/>
                      <a:pt x="648805" y="54281"/>
                      <a:pt x="653947" y="53710"/>
                    </a:cubicBezTo>
                    <a:lnTo>
                      <a:pt x="661661" y="53139"/>
                    </a:lnTo>
                    <a:lnTo>
                      <a:pt x="669374" y="53710"/>
                    </a:lnTo>
                    <a:cubicBezTo>
                      <a:pt x="679374" y="54281"/>
                      <a:pt x="689373" y="55424"/>
                      <a:pt x="699372" y="56567"/>
                    </a:cubicBezTo>
                    <a:cubicBezTo>
                      <a:pt x="719370" y="59138"/>
                      <a:pt x="739083" y="62281"/>
                      <a:pt x="758796" y="65709"/>
                    </a:cubicBezTo>
                    <a:cubicBezTo>
                      <a:pt x="778508" y="68852"/>
                      <a:pt x="798221" y="73137"/>
                      <a:pt x="817934" y="73423"/>
                    </a:cubicBezTo>
                    <a:cubicBezTo>
                      <a:pt x="827933" y="74280"/>
                      <a:pt x="835932" y="69137"/>
                      <a:pt x="843932" y="63138"/>
                    </a:cubicBezTo>
                    <a:cubicBezTo>
                      <a:pt x="851931" y="57138"/>
                      <a:pt x="859359" y="50567"/>
                      <a:pt x="866501" y="43711"/>
                    </a:cubicBezTo>
                    <a:cubicBezTo>
                      <a:pt x="880786" y="29998"/>
                      <a:pt x="894213" y="15142"/>
                      <a:pt x="907355" y="0"/>
                    </a:cubicBezTo>
                    <a:close/>
                  </a:path>
                </a:pathLst>
              </a:custGeom>
              <a:solidFill>
                <a:srgbClr val="286B14"/>
              </a:solidFill>
              <a:ln w="28507" cap="flat">
                <a:noFill/>
                <a:prstDash val="solid"/>
                <a:miter/>
              </a:ln>
            </p:spPr>
            <p:txBody>
              <a:bodyPr rtlCol="0" anchor="ctr"/>
              <a:lstStyle/>
              <a:p>
                <a:endParaRPr lang="en-US"/>
              </a:p>
            </p:txBody>
          </p:sp>
        </p:grpSp>
        <p:sp>
          <p:nvSpPr>
            <p:cNvPr id="784" name="Freeform: Shape 783">
              <a:extLst>
                <a:ext uri="{FF2B5EF4-FFF2-40B4-BE49-F238E27FC236}">
                  <a16:creationId xmlns:a16="http://schemas.microsoft.com/office/drawing/2014/main" id="{3EAD3D40-86CC-4CE6-8637-21697C9F348B}"/>
                </a:ext>
              </a:extLst>
            </p:cNvPr>
            <p:cNvSpPr/>
            <p:nvPr/>
          </p:nvSpPr>
          <p:spPr>
            <a:xfrm>
              <a:off x="6946571" y="3673546"/>
              <a:ext cx="489759" cy="301197"/>
            </a:xfrm>
            <a:custGeom>
              <a:avLst/>
              <a:gdLst>
                <a:gd name="connsiteX0" fmla="*/ 476818 w 489759"/>
                <a:gd name="connsiteY0" fmla="*/ 9142 h 301197"/>
                <a:gd name="connsiteX1" fmla="*/ 361685 w 489759"/>
                <a:gd name="connsiteY1" fmla="*/ 243123 h 301197"/>
                <a:gd name="connsiteX2" fmla="*/ 98849 w 489759"/>
                <a:gd name="connsiteY2" fmla="*/ 162844 h 301197"/>
                <a:gd name="connsiteX3" fmla="*/ 87993 w 489759"/>
                <a:gd name="connsiteY3" fmla="*/ 0 h 301197"/>
                <a:gd name="connsiteX4" fmla="*/ 0 w 489759"/>
                <a:gd name="connsiteY4" fmla="*/ 214554 h 301197"/>
                <a:gd name="connsiteX5" fmla="*/ 144560 w 489759"/>
                <a:gd name="connsiteY5" fmla="*/ 278263 h 301197"/>
                <a:gd name="connsiteX6" fmla="*/ 338830 w 489759"/>
                <a:gd name="connsiteY6" fmla="*/ 285691 h 301197"/>
                <a:gd name="connsiteX7" fmla="*/ 476818 w 489759"/>
                <a:gd name="connsiteY7" fmla="*/ 9142 h 30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759" h="301197">
                  <a:moveTo>
                    <a:pt x="476818" y="9142"/>
                  </a:moveTo>
                  <a:cubicBezTo>
                    <a:pt x="476818" y="9142"/>
                    <a:pt x="503673" y="184271"/>
                    <a:pt x="361685" y="243123"/>
                  </a:cubicBezTo>
                  <a:cubicBezTo>
                    <a:pt x="213983" y="304547"/>
                    <a:pt x="116562" y="197984"/>
                    <a:pt x="98849" y="162844"/>
                  </a:cubicBezTo>
                  <a:cubicBezTo>
                    <a:pt x="81136" y="127704"/>
                    <a:pt x="56853" y="55995"/>
                    <a:pt x="87993" y="0"/>
                  </a:cubicBezTo>
                  <a:lnTo>
                    <a:pt x="0" y="214554"/>
                  </a:lnTo>
                  <a:cubicBezTo>
                    <a:pt x="0" y="214554"/>
                    <a:pt x="82565" y="207983"/>
                    <a:pt x="144560" y="278263"/>
                  </a:cubicBezTo>
                  <a:cubicBezTo>
                    <a:pt x="171700" y="308832"/>
                    <a:pt x="254551" y="306261"/>
                    <a:pt x="338830" y="285691"/>
                  </a:cubicBezTo>
                  <a:cubicBezTo>
                    <a:pt x="422823" y="265407"/>
                    <a:pt x="526529" y="156559"/>
                    <a:pt x="476818" y="9142"/>
                  </a:cubicBezTo>
                  <a:close/>
                </a:path>
              </a:pathLst>
            </a:custGeom>
            <a:solidFill>
              <a:srgbClr val="308218"/>
            </a:solidFill>
            <a:ln w="28507" cap="flat">
              <a:noFill/>
              <a:prstDash val="solid"/>
              <a:miter/>
            </a:ln>
          </p:spPr>
          <p:txBody>
            <a:bodyPr rtlCol="0" anchor="ctr"/>
            <a:lstStyle/>
            <a:p>
              <a:endParaRPr lang="en-US"/>
            </a:p>
          </p:txBody>
        </p:sp>
        <p:grpSp>
          <p:nvGrpSpPr>
            <p:cNvPr id="785" name="Graphic 1287">
              <a:extLst>
                <a:ext uri="{FF2B5EF4-FFF2-40B4-BE49-F238E27FC236}">
                  <a16:creationId xmlns:a16="http://schemas.microsoft.com/office/drawing/2014/main" id="{1305D005-CE07-4EBC-ACF1-C54A36FAACCB}"/>
                </a:ext>
              </a:extLst>
            </p:cNvPr>
            <p:cNvGrpSpPr/>
            <p:nvPr/>
          </p:nvGrpSpPr>
          <p:grpSpPr>
            <a:xfrm>
              <a:off x="8037625" y="3074201"/>
              <a:ext cx="1218186" cy="210234"/>
              <a:chOff x="8037625" y="3074201"/>
              <a:chExt cx="1218186" cy="210234"/>
            </a:xfrm>
            <a:solidFill>
              <a:srgbClr val="73D927"/>
            </a:solidFill>
          </p:grpSpPr>
          <p:sp>
            <p:nvSpPr>
              <p:cNvPr id="844" name="Freeform: Shape 843">
                <a:extLst>
                  <a:ext uri="{FF2B5EF4-FFF2-40B4-BE49-F238E27FC236}">
                    <a16:creationId xmlns:a16="http://schemas.microsoft.com/office/drawing/2014/main" id="{7D7A65E7-D75E-463D-88C2-649BEF114B51}"/>
                  </a:ext>
                </a:extLst>
              </p:cNvPr>
              <p:cNvSpPr/>
              <p:nvPr/>
            </p:nvSpPr>
            <p:spPr>
              <a:xfrm>
                <a:off x="8037625" y="3207103"/>
                <a:ext cx="76565" cy="77331"/>
              </a:xfrm>
              <a:custGeom>
                <a:avLst/>
                <a:gdLst>
                  <a:gd name="connsiteX0" fmla="*/ 0 w 76565"/>
                  <a:gd name="connsiteY0" fmla="*/ 77332 h 77331"/>
                  <a:gd name="connsiteX1" fmla="*/ 2857 w 76565"/>
                  <a:gd name="connsiteY1" fmla="*/ 8766 h 77331"/>
                  <a:gd name="connsiteX2" fmla="*/ 16856 w 76565"/>
                  <a:gd name="connsiteY2" fmla="*/ 1052 h 77331"/>
                  <a:gd name="connsiteX3" fmla="*/ 76565 w 76565"/>
                  <a:gd name="connsiteY3" fmla="*/ 30764 h 77331"/>
                  <a:gd name="connsiteX4" fmla="*/ 0 w 76565"/>
                  <a:gd name="connsiteY4" fmla="*/ 77332 h 7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5" h="77331">
                    <a:moveTo>
                      <a:pt x="0" y="77332"/>
                    </a:moveTo>
                    <a:cubicBezTo>
                      <a:pt x="286" y="54191"/>
                      <a:pt x="1143" y="31050"/>
                      <a:pt x="2857" y="8766"/>
                    </a:cubicBezTo>
                    <a:cubicBezTo>
                      <a:pt x="3428" y="2195"/>
                      <a:pt x="10856" y="-2090"/>
                      <a:pt x="16856" y="1052"/>
                    </a:cubicBezTo>
                    <a:lnTo>
                      <a:pt x="76565" y="30764"/>
                    </a:lnTo>
                    <a:cubicBezTo>
                      <a:pt x="50567" y="45334"/>
                      <a:pt x="25141" y="61047"/>
                      <a:pt x="0" y="77332"/>
                    </a:cubicBezTo>
                    <a:close/>
                  </a:path>
                </a:pathLst>
              </a:custGeom>
              <a:solidFill>
                <a:srgbClr val="73D927"/>
              </a:solidFill>
              <a:ln w="28507"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641E4CD5-2D43-49FC-ADD3-8429B01C9272}"/>
                  </a:ext>
                </a:extLst>
              </p:cNvPr>
              <p:cNvSpPr/>
              <p:nvPr/>
            </p:nvSpPr>
            <p:spPr>
              <a:xfrm>
                <a:off x="8114191" y="3165426"/>
                <a:ext cx="79136" cy="72441"/>
              </a:xfrm>
              <a:custGeom>
                <a:avLst/>
                <a:gdLst>
                  <a:gd name="connsiteX0" fmla="*/ 0 w 79136"/>
                  <a:gd name="connsiteY0" fmla="*/ 72441 h 72441"/>
                  <a:gd name="connsiteX1" fmla="*/ 9142 w 79136"/>
                  <a:gd name="connsiteY1" fmla="*/ 7875 h 72441"/>
                  <a:gd name="connsiteX2" fmla="*/ 23712 w 79136"/>
                  <a:gd name="connsiteY2" fmla="*/ 1018 h 72441"/>
                  <a:gd name="connsiteX3" fmla="*/ 79136 w 79136"/>
                  <a:gd name="connsiteY3" fmla="*/ 31302 h 72441"/>
                  <a:gd name="connsiteX4" fmla="*/ 0 w 79136"/>
                  <a:gd name="connsiteY4" fmla="*/ 72441 h 7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6" h="72441">
                    <a:moveTo>
                      <a:pt x="0" y="72441"/>
                    </a:moveTo>
                    <a:cubicBezTo>
                      <a:pt x="2285" y="50443"/>
                      <a:pt x="5142" y="28731"/>
                      <a:pt x="9142" y="7875"/>
                    </a:cubicBezTo>
                    <a:cubicBezTo>
                      <a:pt x="10285" y="1590"/>
                      <a:pt x="17998" y="-1838"/>
                      <a:pt x="23712" y="1018"/>
                    </a:cubicBezTo>
                    <a:cubicBezTo>
                      <a:pt x="42854" y="11303"/>
                      <a:pt x="61424" y="21303"/>
                      <a:pt x="79136" y="31302"/>
                    </a:cubicBezTo>
                    <a:cubicBezTo>
                      <a:pt x="52281" y="43872"/>
                      <a:pt x="25712" y="57585"/>
                      <a:pt x="0" y="72441"/>
                    </a:cubicBezTo>
                    <a:close/>
                  </a:path>
                </a:pathLst>
              </a:custGeom>
              <a:solidFill>
                <a:srgbClr val="73D927"/>
              </a:solidFill>
              <a:ln w="28507"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B5AF4CD6-0F79-44E5-A1AB-BE03A2B6B0D9}"/>
                  </a:ext>
                </a:extLst>
              </p:cNvPr>
              <p:cNvSpPr/>
              <p:nvPr/>
            </p:nvSpPr>
            <p:spPr>
              <a:xfrm>
                <a:off x="8193327" y="3130007"/>
                <a:ext cx="81993" cy="66721"/>
              </a:xfrm>
              <a:custGeom>
                <a:avLst/>
                <a:gdLst>
                  <a:gd name="connsiteX0" fmla="*/ 0 w 81993"/>
                  <a:gd name="connsiteY0" fmla="*/ 66721 h 66721"/>
                  <a:gd name="connsiteX1" fmla="*/ 15713 w 81993"/>
                  <a:gd name="connsiteY1" fmla="*/ 6726 h 66721"/>
                  <a:gd name="connsiteX2" fmla="*/ 30855 w 81993"/>
                  <a:gd name="connsiteY2" fmla="*/ 1298 h 66721"/>
                  <a:gd name="connsiteX3" fmla="*/ 81993 w 81993"/>
                  <a:gd name="connsiteY3" fmla="*/ 32438 h 66721"/>
                  <a:gd name="connsiteX4" fmla="*/ 0 w 81993"/>
                  <a:gd name="connsiteY4" fmla="*/ 66721 h 6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3" h="66721">
                    <a:moveTo>
                      <a:pt x="0" y="66721"/>
                    </a:moveTo>
                    <a:cubicBezTo>
                      <a:pt x="4285" y="46151"/>
                      <a:pt x="9714" y="26439"/>
                      <a:pt x="15713" y="6726"/>
                    </a:cubicBezTo>
                    <a:cubicBezTo>
                      <a:pt x="17427" y="1012"/>
                      <a:pt x="25712" y="-1845"/>
                      <a:pt x="30855" y="1298"/>
                    </a:cubicBezTo>
                    <a:cubicBezTo>
                      <a:pt x="48568" y="11583"/>
                      <a:pt x="65709" y="22153"/>
                      <a:pt x="81993" y="32438"/>
                    </a:cubicBezTo>
                    <a:cubicBezTo>
                      <a:pt x="54281" y="42437"/>
                      <a:pt x="26855" y="53865"/>
                      <a:pt x="0" y="66721"/>
                    </a:cubicBezTo>
                    <a:close/>
                  </a:path>
                </a:pathLst>
              </a:custGeom>
              <a:solidFill>
                <a:srgbClr val="73D927"/>
              </a:solidFill>
              <a:ln w="28507"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01FFCD09-8D35-4392-8C59-47D086295107}"/>
                  </a:ext>
                </a:extLst>
              </p:cNvPr>
              <p:cNvSpPr/>
              <p:nvPr/>
            </p:nvSpPr>
            <p:spPr>
              <a:xfrm>
                <a:off x="8275320" y="3102820"/>
                <a:ext cx="85135" cy="59625"/>
              </a:xfrm>
              <a:custGeom>
                <a:avLst/>
                <a:gdLst>
                  <a:gd name="connsiteX0" fmla="*/ 0 w 85135"/>
                  <a:gd name="connsiteY0" fmla="*/ 59625 h 59625"/>
                  <a:gd name="connsiteX1" fmla="*/ 22855 w 85135"/>
                  <a:gd name="connsiteY1" fmla="*/ 5630 h 59625"/>
                  <a:gd name="connsiteX2" fmla="*/ 38568 w 85135"/>
                  <a:gd name="connsiteY2" fmla="*/ 1630 h 59625"/>
                  <a:gd name="connsiteX3" fmla="*/ 85136 w 85135"/>
                  <a:gd name="connsiteY3" fmla="*/ 33913 h 59625"/>
                  <a:gd name="connsiteX4" fmla="*/ 63709 w 85135"/>
                  <a:gd name="connsiteY4" fmla="*/ 39627 h 59625"/>
                  <a:gd name="connsiteX5" fmla="*/ 42282 w 85135"/>
                  <a:gd name="connsiteY5" fmla="*/ 45912 h 59625"/>
                  <a:gd name="connsiteX6" fmla="*/ 0 w 85135"/>
                  <a:gd name="connsiteY6" fmla="*/ 59625 h 5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35" h="59625">
                    <a:moveTo>
                      <a:pt x="0" y="59625"/>
                    </a:moveTo>
                    <a:cubicBezTo>
                      <a:pt x="6857" y="41056"/>
                      <a:pt x="14285" y="22771"/>
                      <a:pt x="22855" y="5630"/>
                    </a:cubicBezTo>
                    <a:cubicBezTo>
                      <a:pt x="25426" y="487"/>
                      <a:pt x="33712" y="-1798"/>
                      <a:pt x="38568" y="1630"/>
                    </a:cubicBezTo>
                    <a:cubicBezTo>
                      <a:pt x="54853" y="12772"/>
                      <a:pt x="70280" y="23057"/>
                      <a:pt x="85136" y="33913"/>
                    </a:cubicBezTo>
                    <a:cubicBezTo>
                      <a:pt x="77994" y="35627"/>
                      <a:pt x="70851" y="37342"/>
                      <a:pt x="63709" y="39627"/>
                    </a:cubicBezTo>
                    <a:cubicBezTo>
                      <a:pt x="56567" y="41627"/>
                      <a:pt x="49425" y="43341"/>
                      <a:pt x="42282" y="45912"/>
                    </a:cubicBezTo>
                    <a:cubicBezTo>
                      <a:pt x="27998" y="49912"/>
                      <a:pt x="13999" y="54483"/>
                      <a:pt x="0" y="59625"/>
                    </a:cubicBezTo>
                    <a:close/>
                  </a:path>
                </a:pathLst>
              </a:custGeom>
              <a:solidFill>
                <a:srgbClr val="73D927"/>
              </a:solidFill>
              <a:ln w="28507"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79242B48-DA2A-4AB6-B3D6-D4CC18FCE655}"/>
                  </a:ext>
                </a:extLst>
              </p:cNvPr>
              <p:cNvSpPr/>
              <p:nvPr/>
            </p:nvSpPr>
            <p:spPr>
              <a:xfrm>
                <a:off x="8360456" y="3085213"/>
                <a:ext cx="87707" cy="51519"/>
              </a:xfrm>
              <a:custGeom>
                <a:avLst/>
                <a:gdLst>
                  <a:gd name="connsiteX0" fmla="*/ 0 w 87707"/>
                  <a:gd name="connsiteY0" fmla="*/ 51520 h 51519"/>
                  <a:gd name="connsiteX1" fmla="*/ 29141 w 87707"/>
                  <a:gd name="connsiteY1" fmla="*/ 4095 h 51519"/>
                  <a:gd name="connsiteX2" fmla="*/ 45139 w 87707"/>
                  <a:gd name="connsiteY2" fmla="*/ 2095 h 51519"/>
                  <a:gd name="connsiteX3" fmla="*/ 87707 w 87707"/>
                  <a:gd name="connsiteY3" fmla="*/ 34950 h 51519"/>
                  <a:gd name="connsiteX4" fmla="*/ 43425 w 87707"/>
                  <a:gd name="connsiteY4" fmla="*/ 42092 h 51519"/>
                  <a:gd name="connsiteX5" fmla="*/ 21712 w 87707"/>
                  <a:gd name="connsiteY5" fmla="*/ 46377 h 51519"/>
                  <a:gd name="connsiteX6" fmla="*/ 0 w 87707"/>
                  <a:gd name="connsiteY6" fmla="*/ 51520 h 5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 h="51519">
                    <a:moveTo>
                      <a:pt x="0" y="51520"/>
                    </a:moveTo>
                    <a:cubicBezTo>
                      <a:pt x="8856" y="34950"/>
                      <a:pt x="18856" y="19522"/>
                      <a:pt x="29141" y="4095"/>
                    </a:cubicBezTo>
                    <a:cubicBezTo>
                      <a:pt x="32283" y="-476"/>
                      <a:pt x="40854" y="-1333"/>
                      <a:pt x="45139" y="2095"/>
                    </a:cubicBezTo>
                    <a:lnTo>
                      <a:pt x="87707" y="34950"/>
                    </a:lnTo>
                    <a:cubicBezTo>
                      <a:pt x="72851" y="36664"/>
                      <a:pt x="58281" y="39806"/>
                      <a:pt x="43425" y="42092"/>
                    </a:cubicBezTo>
                    <a:cubicBezTo>
                      <a:pt x="35997" y="43235"/>
                      <a:pt x="28855" y="44949"/>
                      <a:pt x="21712" y="46377"/>
                    </a:cubicBezTo>
                    <a:cubicBezTo>
                      <a:pt x="14285" y="47806"/>
                      <a:pt x="7142" y="49520"/>
                      <a:pt x="0" y="51520"/>
                    </a:cubicBezTo>
                    <a:close/>
                  </a:path>
                </a:pathLst>
              </a:custGeom>
              <a:solidFill>
                <a:srgbClr val="73D927"/>
              </a:solidFill>
              <a:ln w="28507"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16F679F8-DECF-49B8-B570-D4F275C9B8DE}"/>
                  </a:ext>
                </a:extLst>
              </p:cNvPr>
              <p:cNvSpPr/>
              <p:nvPr/>
            </p:nvSpPr>
            <p:spPr>
              <a:xfrm>
                <a:off x="8448164" y="3076863"/>
                <a:ext cx="89706" cy="43300"/>
              </a:xfrm>
              <a:custGeom>
                <a:avLst/>
                <a:gdLst>
                  <a:gd name="connsiteX0" fmla="*/ 0 w 89706"/>
                  <a:gd name="connsiteY0" fmla="*/ 43300 h 43300"/>
                  <a:gd name="connsiteX1" fmla="*/ 33712 w 89706"/>
                  <a:gd name="connsiteY1" fmla="*/ 3018 h 43300"/>
                  <a:gd name="connsiteX2" fmla="*/ 49710 w 89706"/>
                  <a:gd name="connsiteY2" fmla="*/ 2161 h 43300"/>
                  <a:gd name="connsiteX3" fmla="*/ 89707 w 89706"/>
                  <a:gd name="connsiteY3" fmla="*/ 33872 h 43300"/>
                  <a:gd name="connsiteX4" fmla="*/ 44854 w 89706"/>
                  <a:gd name="connsiteY4" fmla="*/ 37872 h 43300"/>
                  <a:gd name="connsiteX5" fmla="*/ 0 w 89706"/>
                  <a:gd name="connsiteY5" fmla="*/ 43300 h 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6" h="43300">
                    <a:moveTo>
                      <a:pt x="0" y="43300"/>
                    </a:moveTo>
                    <a:cubicBezTo>
                      <a:pt x="10856" y="29301"/>
                      <a:pt x="21998" y="15588"/>
                      <a:pt x="33712" y="3018"/>
                    </a:cubicBezTo>
                    <a:cubicBezTo>
                      <a:pt x="37140" y="-696"/>
                      <a:pt x="45711" y="-982"/>
                      <a:pt x="49710" y="2161"/>
                    </a:cubicBezTo>
                    <a:lnTo>
                      <a:pt x="89707" y="33872"/>
                    </a:lnTo>
                    <a:cubicBezTo>
                      <a:pt x="74565" y="34729"/>
                      <a:pt x="59709" y="36443"/>
                      <a:pt x="44854" y="37872"/>
                    </a:cubicBezTo>
                    <a:cubicBezTo>
                      <a:pt x="29712" y="39015"/>
                      <a:pt x="14856" y="41300"/>
                      <a:pt x="0" y="43300"/>
                    </a:cubicBezTo>
                    <a:close/>
                  </a:path>
                </a:pathLst>
              </a:custGeom>
              <a:solidFill>
                <a:srgbClr val="73D927"/>
              </a:solidFill>
              <a:ln w="28507"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D550B23D-D98D-490F-A804-D5115A748149}"/>
                  </a:ext>
                </a:extLst>
              </p:cNvPr>
              <p:cNvSpPr/>
              <p:nvPr/>
            </p:nvSpPr>
            <p:spPr>
              <a:xfrm>
                <a:off x="8537585" y="3074201"/>
                <a:ext cx="90564" cy="36248"/>
              </a:xfrm>
              <a:custGeom>
                <a:avLst/>
                <a:gdLst>
                  <a:gd name="connsiteX0" fmla="*/ 0 w 90564"/>
                  <a:gd name="connsiteY0" fmla="*/ 36248 h 36248"/>
                  <a:gd name="connsiteX1" fmla="*/ 36568 w 90564"/>
                  <a:gd name="connsiteY1" fmla="*/ 2251 h 36248"/>
                  <a:gd name="connsiteX2" fmla="*/ 52567 w 90564"/>
                  <a:gd name="connsiteY2" fmla="*/ 2251 h 36248"/>
                  <a:gd name="connsiteX3" fmla="*/ 90564 w 90564"/>
                  <a:gd name="connsiteY3" fmla="*/ 31963 h 36248"/>
                  <a:gd name="connsiteX4" fmla="*/ 45425 w 90564"/>
                  <a:gd name="connsiteY4" fmla="*/ 33391 h 36248"/>
                  <a:gd name="connsiteX5" fmla="*/ 0 w 90564"/>
                  <a:gd name="connsiteY5" fmla="*/ 36248 h 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36248">
                    <a:moveTo>
                      <a:pt x="0" y="36248"/>
                    </a:moveTo>
                    <a:cubicBezTo>
                      <a:pt x="11999" y="24249"/>
                      <a:pt x="23998" y="12822"/>
                      <a:pt x="36568" y="2251"/>
                    </a:cubicBezTo>
                    <a:cubicBezTo>
                      <a:pt x="40282" y="-892"/>
                      <a:pt x="48567" y="-606"/>
                      <a:pt x="52567" y="2251"/>
                    </a:cubicBezTo>
                    <a:cubicBezTo>
                      <a:pt x="65423" y="12822"/>
                      <a:pt x="77994" y="22249"/>
                      <a:pt x="90564" y="31963"/>
                    </a:cubicBezTo>
                    <a:cubicBezTo>
                      <a:pt x="75422" y="31963"/>
                      <a:pt x="60281" y="33106"/>
                      <a:pt x="45425" y="33391"/>
                    </a:cubicBezTo>
                    <a:cubicBezTo>
                      <a:pt x="30283" y="33963"/>
                      <a:pt x="15142" y="35106"/>
                      <a:pt x="0" y="36248"/>
                    </a:cubicBezTo>
                    <a:close/>
                  </a:path>
                </a:pathLst>
              </a:custGeom>
              <a:solidFill>
                <a:srgbClr val="73D927"/>
              </a:solidFill>
              <a:ln w="28507"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37F285C1-3051-4DD5-BE43-2F1EF881BCE9}"/>
                  </a:ext>
                </a:extLst>
              </p:cNvPr>
              <p:cNvSpPr/>
              <p:nvPr/>
            </p:nvSpPr>
            <p:spPr>
              <a:xfrm>
                <a:off x="8628149" y="3076810"/>
                <a:ext cx="90564" cy="29925"/>
              </a:xfrm>
              <a:custGeom>
                <a:avLst/>
                <a:gdLst>
                  <a:gd name="connsiteX0" fmla="*/ 0 w 90564"/>
                  <a:gd name="connsiteY0" fmla="*/ 29354 h 29925"/>
                  <a:gd name="connsiteX1" fmla="*/ 38283 w 90564"/>
                  <a:gd name="connsiteY1" fmla="*/ 1642 h 29925"/>
                  <a:gd name="connsiteX2" fmla="*/ 53996 w 90564"/>
                  <a:gd name="connsiteY2" fmla="*/ 2499 h 29925"/>
                  <a:gd name="connsiteX3" fmla="*/ 90564 w 90564"/>
                  <a:gd name="connsiteY3" fmla="*/ 29925 h 29925"/>
                  <a:gd name="connsiteX4" fmla="*/ 45139 w 90564"/>
                  <a:gd name="connsiteY4" fmla="*/ 28783 h 29925"/>
                  <a:gd name="connsiteX5" fmla="*/ 0 w 90564"/>
                  <a:gd name="connsiteY5" fmla="*/ 29354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9925">
                    <a:moveTo>
                      <a:pt x="0" y="29354"/>
                    </a:moveTo>
                    <a:cubicBezTo>
                      <a:pt x="12570" y="19641"/>
                      <a:pt x="25141" y="10213"/>
                      <a:pt x="38283" y="1642"/>
                    </a:cubicBezTo>
                    <a:cubicBezTo>
                      <a:pt x="41997" y="-929"/>
                      <a:pt x="50567" y="-358"/>
                      <a:pt x="53996" y="2499"/>
                    </a:cubicBezTo>
                    <a:cubicBezTo>
                      <a:pt x="66280" y="12213"/>
                      <a:pt x="78565" y="21355"/>
                      <a:pt x="90564" y="29925"/>
                    </a:cubicBezTo>
                    <a:lnTo>
                      <a:pt x="45139" y="28783"/>
                    </a:lnTo>
                    <a:cubicBezTo>
                      <a:pt x="29998" y="28783"/>
                      <a:pt x="15142" y="29068"/>
                      <a:pt x="0" y="29354"/>
                    </a:cubicBezTo>
                    <a:close/>
                  </a:path>
                </a:pathLst>
              </a:custGeom>
              <a:solidFill>
                <a:srgbClr val="73D927"/>
              </a:solidFill>
              <a:ln w="28507"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CCAA12E7-E3BD-4945-AD2E-0686F60BD317}"/>
                  </a:ext>
                </a:extLst>
              </p:cNvPr>
              <p:cNvSpPr/>
              <p:nvPr/>
            </p:nvSpPr>
            <p:spPr>
              <a:xfrm>
                <a:off x="8718713" y="3083918"/>
                <a:ext cx="90564" cy="27674"/>
              </a:xfrm>
              <a:custGeom>
                <a:avLst/>
                <a:gdLst>
                  <a:gd name="connsiteX0" fmla="*/ 0 w 90564"/>
                  <a:gd name="connsiteY0" fmla="*/ 22532 h 27674"/>
                  <a:gd name="connsiteX1" fmla="*/ 39140 w 90564"/>
                  <a:gd name="connsiteY1" fmla="*/ 1105 h 27674"/>
                  <a:gd name="connsiteX2" fmla="*/ 54853 w 90564"/>
                  <a:gd name="connsiteY2" fmla="*/ 2533 h 27674"/>
                  <a:gd name="connsiteX3" fmla="*/ 90564 w 90564"/>
                  <a:gd name="connsiteY3" fmla="*/ 27674 h 27674"/>
                  <a:gd name="connsiteX4" fmla="*/ 45139 w 90564"/>
                  <a:gd name="connsiteY4" fmla="*/ 24532 h 27674"/>
                  <a:gd name="connsiteX5" fmla="*/ 0 w 90564"/>
                  <a:gd name="connsiteY5" fmla="*/ 22532 h 2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7674">
                    <a:moveTo>
                      <a:pt x="0" y="22532"/>
                    </a:moveTo>
                    <a:cubicBezTo>
                      <a:pt x="12856" y="14532"/>
                      <a:pt x="25998" y="7676"/>
                      <a:pt x="39140" y="1105"/>
                    </a:cubicBezTo>
                    <a:cubicBezTo>
                      <a:pt x="43139" y="-895"/>
                      <a:pt x="51424" y="-38"/>
                      <a:pt x="54853" y="2533"/>
                    </a:cubicBezTo>
                    <a:cubicBezTo>
                      <a:pt x="66852" y="11390"/>
                      <a:pt x="78565" y="19961"/>
                      <a:pt x="90564" y="27674"/>
                    </a:cubicBezTo>
                    <a:cubicBezTo>
                      <a:pt x="75422" y="26531"/>
                      <a:pt x="60281" y="25103"/>
                      <a:pt x="45139" y="24532"/>
                    </a:cubicBezTo>
                    <a:lnTo>
                      <a:pt x="0" y="22532"/>
                    </a:lnTo>
                    <a:close/>
                  </a:path>
                </a:pathLst>
              </a:custGeom>
              <a:solidFill>
                <a:srgbClr val="73D927"/>
              </a:solidFill>
              <a:ln w="28507"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0AE5C2C3-33AC-4DF8-8B7B-06A9F1748C44}"/>
                  </a:ext>
                </a:extLst>
              </p:cNvPr>
              <p:cNvSpPr/>
              <p:nvPr/>
            </p:nvSpPr>
            <p:spPr>
              <a:xfrm>
                <a:off x="8809277" y="3095307"/>
                <a:ext cx="90564" cy="25141"/>
              </a:xfrm>
              <a:custGeom>
                <a:avLst/>
                <a:gdLst>
                  <a:gd name="connsiteX0" fmla="*/ 0 w 90564"/>
                  <a:gd name="connsiteY0" fmla="*/ 16285 h 25141"/>
                  <a:gd name="connsiteX1" fmla="*/ 39711 w 90564"/>
                  <a:gd name="connsiteY1" fmla="*/ 572 h 25141"/>
                  <a:gd name="connsiteX2" fmla="*/ 55424 w 90564"/>
                  <a:gd name="connsiteY2" fmla="*/ 2857 h 25141"/>
                  <a:gd name="connsiteX3" fmla="*/ 90564 w 90564"/>
                  <a:gd name="connsiteY3" fmla="*/ 25141 h 25141"/>
                  <a:gd name="connsiteX4" fmla="*/ 45425 w 90564"/>
                  <a:gd name="connsiteY4" fmla="*/ 20285 h 25141"/>
                  <a:gd name="connsiteX5" fmla="*/ 0 w 90564"/>
                  <a:gd name="connsiteY5" fmla="*/ 16285 h 2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5141">
                    <a:moveTo>
                      <a:pt x="0" y="16285"/>
                    </a:moveTo>
                    <a:cubicBezTo>
                      <a:pt x="13142" y="10285"/>
                      <a:pt x="26569" y="4857"/>
                      <a:pt x="39711" y="572"/>
                    </a:cubicBezTo>
                    <a:cubicBezTo>
                      <a:pt x="43711" y="-857"/>
                      <a:pt x="51996" y="572"/>
                      <a:pt x="55424" y="2857"/>
                    </a:cubicBezTo>
                    <a:cubicBezTo>
                      <a:pt x="67137" y="10857"/>
                      <a:pt x="78851" y="17999"/>
                      <a:pt x="90564" y="25141"/>
                    </a:cubicBezTo>
                    <a:cubicBezTo>
                      <a:pt x="75422" y="23142"/>
                      <a:pt x="60281" y="21999"/>
                      <a:pt x="45425" y="20285"/>
                    </a:cubicBezTo>
                    <a:cubicBezTo>
                      <a:pt x="30283" y="18570"/>
                      <a:pt x="15142" y="17142"/>
                      <a:pt x="0" y="16285"/>
                    </a:cubicBezTo>
                    <a:close/>
                  </a:path>
                </a:pathLst>
              </a:custGeom>
              <a:solidFill>
                <a:srgbClr val="73D927"/>
              </a:solidFill>
              <a:ln w="28507"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8CD49736-244E-4EBD-83DB-B0C7EEDBFBED}"/>
                  </a:ext>
                </a:extLst>
              </p:cNvPr>
              <p:cNvSpPr/>
              <p:nvPr/>
            </p:nvSpPr>
            <p:spPr>
              <a:xfrm>
                <a:off x="8899841" y="3110484"/>
                <a:ext cx="89992" cy="23106"/>
              </a:xfrm>
              <a:custGeom>
                <a:avLst/>
                <a:gdLst>
                  <a:gd name="connsiteX0" fmla="*/ 0 w 89992"/>
                  <a:gd name="connsiteY0" fmla="*/ 9965 h 23106"/>
                  <a:gd name="connsiteX1" fmla="*/ 39711 w 89992"/>
                  <a:gd name="connsiteY1" fmla="*/ 251 h 23106"/>
                  <a:gd name="connsiteX2" fmla="*/ 55138 w 89992"/>
                  <a:gd name="connsiteY2" fmla="*/ 3108 h 23106"/>
                  <a:gd name="connsiteX3" fmla="*/ 89993 w 89992"/>
                  <a:gd name="connsiteY3" fmla="*/ 23107 h 23106"/>
                  <a:gd name="connsiteX4" fmla="*/ 45139 w 89992"/>
                  <a:gd name="connsiteY4" fmla="*/ 15964 h 23106"/>
                  <a:gd name="connsiteX5" fmla="*/ 0 w 89992"/>
                  <a:gd name="connsiteY5" fmla="*/ 9965 h 2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92" h="23106">
                    <a:moveTo>
                      <a:pt x="0" y="9965"/>
                    </a:moveTo>
                    <a:cubicBezTo>
                      <a:pt x="13142" y="6251"/>
                      <a:pt x="26569" y="2823"/>
                      <a:pt x="39711" y="251"/>
                    </a:cubicBezTo>
                    <a:cubicBezTo>
                      <a:pt x="43711" y="-606"/>
                      <a:pt x="51996" y="823"/>
                      <a:pt x="55138" y="3108"/>
                    </a:cubicBezTo>
                    <a:cubicBezTo>
                      <a:pt x="66566" y="10251"/>
                      <a:pt x="78279" y="17107"/>
                      <a:pt x="89993" y="23107"/>
                    </a:cubicBezTo>
                    <a:cubicBezTo>
                      <a:pt x="75137" y="20821"/>
                      <a:pt x="60281" y="17964"/>
                      <a:pt x="45139" y="15964"/>
                    </a:cubicBezTo>
                    <a:lnTo>
                      <a:pt x="0" y="9965"/>
                    </a:lnTo>
                    <a:close/>
                  </a:path>
                </a:pathLst>
              </a:custGeom>
              <a:solidFill>
                <a:srgbClr val="73D927"/>
              </a:solidFill>
              <a:ln w="28507"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2CD0D5F1-7E52-4B4C-99E2-2502CBF588DD}"/>
                  </a:ext>
                </a:extLst>
              </p:cNvPr>
              <p:cNvSpPr/>
              <p:nvPr/>
            </p:nvSpPr>
            <p:spPr>
              <a:xfrm>
                <a:off x="8989834" y="3129566"/>
                <a:ext cx="89706" cy="21165"/>
              </a:xfrm>
              <a:custGeom>
                <a:avLst/>
                <a:gdLst>
                  <a:gd name="connsiteX0" fmla="*/ 0 w 89706"/>
                  <a:gd name="connsiteY0" fmla="*/ 4024 h 21165"/>
                  <a:gd name="connsiteX1" fmla="*/ 39425 w 89706"/>
                  <a:gd name="connsiteY1" fmla="*/ 24 h 21165"/>
                  <a:gd name="connsiteX2" fmla="*/ 54853 w 89706"/>
                  <a:gd name="connsiteY2" fmla="*/ 3738 h 21165"/>
                  <a:gd name="connsiteX3" fmla="*/ 89707 w 89706"/>
                  <a:gd name="connsiteY3" fmla="*/ 21166 h 21165"/>
                  <a:gd name="connsiteX4" fmla="*/ 45139 w 89706"/>
                  <a:gd name="connsiteY4" fmla="*/ 12023 h 21165"/>
                  <a:gd name="connsiteX5" fmla="*/ 0 w 89706"/>
                  <a:gd name="connsiteY5" fmla="*/ 4024 h 21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6" h="21165">
                    <a:moveTo>
                      <a:pt x="0" y="4024"/>
                    </a:moveTo>
                    <a:cubicBezTo>
                      <a:pt x="13142" y="1739"/>
                      <a:pt x="26284" y="596"/>
                      <a:pt x="39425" y="24"/>
                    </a:cubicBezTo>
                    <a:cubicBezTo>
                      <a:pt x="43139" y="-261"/>
                      <a:pt x="51424" y="2024"/>
                      <a:pt x="54853" y="3738"/>
                    </a:cubicBezTo>
                    <a:cubicBezTo>
                      <a:pt x="66280" y="10024"/>
                      <a:pt x="77994" y="15452"/>
                      <a:pt x="89707" y="21166"/>
                    </a:cubicBezTo>
                    <a:cubicBezTo>
                      <a:pt x="74851" y="17737"/>
                      <a:pt x="59995" y="15166"/>
                      <a:pt x="45139" y="12023"/>
                    </a:cubicBezTo>
                    <a:cubicBezTo>
                      <a:pt x="29997" y="9166"/>
                      <a:pt x="15142" y="6310"/>
                      <a:pt x="0" y="4024"/>
                    </a:cubicBezTo>
                    <a:close/>
                  </a:path>
                </a:pathLst>
              </a:custGeom>
              <a:solidFill>
                <a:srgbClr val="73D927"/>
              </a:solidFill>
              <a:ln w="28507"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FCD386D1-3EE6-498B-8D5E-4CBD86EF5581}"/>
                  </a:ext>
                </a:extLst>
              </p:cNvPr>
              <p:cNvSpPr/>
              <p:nvPr/>
            </p:nvSpPr>
            <p:spPr>
              <a:xfrm>
                <a:off x="9079541" y="3150732"/>
                <a:ext cx="88564" cy="21712"/>
              </a:xfrm>
              <a:custGeom>
                <a:avLst/>
                <a:gdLst>
                  <a:gd name="connsiteX0" fmla="*/ 0 w 88564"/>
                  <a:gd name="connsiteY0" fmla="*/ 0 h 21712"/>
                  <a:gd name="connsiteX1" fmla="*/ 38568 w 88564"/>
                  <a:gd name="connsiteY1" fmla="*/ 2000 h 21712"/>
                  <a:gd name="connsiteX2" fmla="*/ 53710 w 88564"/>
                  <a:gd name="connsiteY2" fmla="*/ 6285 h 21712"/>
                  <a:gd name="connsiteX3" fmla="*/ 88564 w 88564"/>
                  <a:gd name="connsiteY3" fmla="*/ 21713 h 21712"/>
                  <a:gd name="connsiteX4" fmla="*/ 44282 w 88564"/>
                  <a:gd name="connsiteY4" fmla="*/ 10285 h 21712"/>
                  <a:gd name="connsiteX5" fmla="*/ 0 w 88564"/>
                  <a:gd name="connsiteY5" fmla="*/ 0 h 2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64" h="21712">
                    <a:moveTo>
                      <a:pt x="0" y="0"/>
                    </a:moveTo>
                    <a:cubicBezTo>
                      <a:pt x="12856" y="0"/>
                      <a:pt x="25712" y="857"/>
                      <a:pt x="38568" y="2000"/>
                    </a:cubicBezTo>
                    <a:cubicBezTo>
                      <a:pt x="42282" y="2286"/>
                      <a:pt x="50281" y="4571"/>
                      <a:pt x="53710" y="6285"/>
                    </a:cubicBezTo>
                    <a:cubicBezTo>
                      <a:pt x="65138" y="11999"/>
                      <a:pt x="76851" y="17141"/>
                      <a:pt x="88564" y="21713"/>
                    </a:cubicBezTo>
                    <a:cubicBezTo>
                      <a:pt x="73708" y="17999"/>
                      <a:pt x="59138" y="13713"/>
                      <a:pt x="44282" y="10285"/>
                    </a:cubicBezTo>
                    <a:lnTo>
                      <a:pt x="0" y="0"/>
                    </a:lnTo>
                    <a:close/>
                  </a:path>
                </a:pathLst>
              </a:custGeom>
              <a:solidFill>
                <a:srgbClr val="73D927"/>
              </a:solidFill>
              <a:ln w="28507"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29B625A8-9FA4-4845-B13F-3D0DFC2CE5E8}"/>
                  </a:ext>
                </a:extLst>
              </p:cNvPr>
              <p:cNvSpPr/>
              <p:nvPr/>
            </p:nvSpPr>
            <p:spPr>
              <a:xfrm>
                <a:off x="9168105" y="3172444"/>
                <a:ext cx="87707" cy="25426"/>
              </a:xfrm>
              <a:custGeom>
                <a:avLst/>
                <a:gdLst>
                  <a:gd name="connsiteX0" fmla="*/ 0 w 87707"/>
                  <a:gd name="connsiteY0" fmla="*/ 0 h 25426"/>
                  <a:gd name="connsiteX1" fmla="*/ 37140 w 87707"/>
                  <a:gd name="connsiteY1" fmla="*/ 7714 h 25426"/>
                  <a:gd name="connsiteX2" fmla="*/ 51996 w 87707"/>
                  <a:gd name="connsiteY2" fmla="*/ 12856 h 25426"/>
                  <a:gd name="connsiteX3" fmla="*/ 87707 w 87707"/>
                  <a:gd name="connsiteY3" fmla="*/ 25427 h 25426"/>
                  <a:gd name="connsiteX4" fmla="*/ 43996 w 87707"/>
                  <a:gd name="connsiteY4" fmla="*/ 12285 h 25426"/>
                  <a:gd name="connsiteX5" fmla="*/ 0 w 87707"/>
                  <a:gd name="connsiteY5" fmla="*/ 0 h 2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07" h="25426">
                    <a:moveTo>
                      <a:pt x="0" y="0"/>
                    </a:moveTo>
                    <a:cubicBezTo>
                      <a:pt x="12570" y="2000"/>
                      <a:pt x="25141" y="4000"/>
                      <a:pt x="37140" y="7714"/>
                    </a:cubicBezTo>
                    <a:cubicBezTo>
                      <a:pt x="40568" y="8571"/>
                      <a:pt x="48567" y="11428"/>
                      <a:pt x="51996" y="12856"/>
                    </a:cubicBezTo>
                    <a:cubicBezTo>
                      <a:pt x="63709" y="17713"/>
                      <a:pt x="75708" y="21713"/>
                      <a:pt x="87707" y="25427"/>
                    </a:cubicBezTo>
                    <a:lnTo>
                      <a:pt x="43996" y="12285"/>
                    </a:lnTo>
                    <a:cubicBezTo>
                      <a:pt x="29426" y="7714"/>
                      <a:pt x="14856" y="3714"/>
                      <a:pt x="0" y="0"/>
                    </a:cubicBezTo>
                    <a:close/>
                  </a:path>
                </a:pathLst>
              </a:custGeom>
              <a:solidFill>
                <a:srgbClr val="73D927"/>
              </a:solidFill>
              <a:ln w="28507" cap="flat">
                <a:noFill/>
                <a:prstDash val="solid"/>
                <a:miter/>
              </a:ln>
            </p:spPr>
            <p:txBody>
              <a:bodyPr rtlCol="0" anchor="ctr"/>
              <a:lstStyle/>
              <a:p>
                <a:endParaRPr lang="en-US"/>
              </a:p>
            </p:txBody>
          </p:sp>
        </p:grpSp>
        <p:sp>
          <p:nvSpPr>
            <p:cNvPr id="786" name="Freeform: Shape 785">
              <a:extLst>
                <a:ext uri="{FF2B5EF4-FFF2-40B4-BE49-F238E27FC236}">
                  <a16:creationId xmlns:a16="http://schemas.microsoft.com/office/drawing/2014/main" id="{F1EC6ECB-54CF-46DE-88AE-A477FDCE73EE}"/>
                </a:ext>
              </a:extLst>
            </p:cNvPr>
            <p:cNvSpPr/>
            <p:nvPr/>
          </p:nvSpPr>
          <p:spPr>
            <a:xfrm>
              <a:off x="9367803" y="3325575"/>
              <a:ext cx="1194236" cy="2567036"/>
            </a:xfrm>
            <a:custGeom>
              <a:avLst/>
              <a:gdLst>
                <a:gd name="connsiteX0" fmla="*/ 1189046 w 1194236"/>
                <a:gd name="connsiteY0" fmla="*/ 1975840 h 2567036"/>
                <a:gd name="connsiteX1" fmla="*/ 1021917 w 1194236"/>
                <a:gd name="connsiteY1" fmla="*/ 1020774 h 2567036"/>
                <a:gd name="connsiteX2" fmla="*/ 390540 w 1194236"/>
                <a:gd name="connsiteY2" fmla="*/ 119419 h 2567036"/>
                <a:gd name="connsiteX3" fmla="*/ 208555 w 1194236"/>
                <a:gd name="connsiteY3" fmla="*/ 0 h 2567036"/>
                <a:gd name="connsiteX4" fmla="*/ 764795 w 1194236"/>
                <a:gd name="connsiteY4" fmla="*/ 611379 h 2567036"/>
                <a:gd name="connsiteX5" fmla="*/ 1117910 w 1194236"/>
                <a:gd name="connsiteY5" fmla="*/ 1930415 h 2567036"/>
                <a:gd name="connsiteX6" fmla="*/ 884214 w 1194236"/>
                <a:gd name="connsiteY6" fmla="*/ 2355523 h 2567036"/>
                <a:gd name="connsiteX7" fmla="*/ 405967 w 1194236"/>
                <a:gd name="connsiteY7" fmla="*/ 2484941 h 2567036"/>
                <a:gd name="connsiteX8" fmla="*/ 0 w 1194236"/>
                <a:gd name="connsiteY8" fmla="*/ 2232391 h 2567036"/>
                <a:gd name="connsiteX9" fmla="*/ 432822 w 1194236"/>
                <a:gd name="connsiteY9" fmla="*/ 2560364 h 2567036"/>
                <a:gd name="connsiteX10" fmla="*/ 1189046 w 1194236"/>
                <a:gd name="connsiteY10" fmla="*/ 1975840 h 25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4236" h="2567036">
                  <a:moveTo>
                    <a:pt x="1189046" y="1975840"/>
                  </a:moveTo>
                  <a:cubicBezTo>
                    <a:pt x="1229329" y="1615012"/>
                    <a:pt x="1021917" y="1020774"/>
                    <a:pt x="1021917" y="1020774"/>
                  </a:cubicBezTo>
                  <a:cubicBezTo>
                    <a:pt x="1021917" y="1020774"/>
                    <a:pt x="845931" y="469390"/>
                    <a:pt x="390540" y="119419"/>
                  </a:cubicBezTo>
                  <a:cubicBezTo>
                    <a:pt x="331973" y="74565"/>
                    <a:pt x="271121" y="34854"/>
                    <a:pt x="208555" y="0"/>
                  </a:cubicBezTo>
                  <a:cubicBezTo>
                    <a:pt x="402824" y="156559"/>
                    <a:pt x="598237" y="356543"/>
                    <a:pt x="764795" y="611379"/>
                  </a:cubicBezTo>
                  <a:cubicBezTo>
                    <a:pt x="868787" y="770509"/>
                    <a:pt x="1246185" y="1347891"/>
                    <a:pt x="1117910" y="1930415"/>
                  </a:cubicBezTo>
                  <a:cubicBezTo>
                    <a:pt x="1094769" y="2034978"/>
                    <a:pt x="1051058" y="2221820"/>
                    <a:pt x="884214" y="2355523"/>
                  </a:cubicBezTo>
                  <a:cubicBezTo>
                    <a:pt x="868215" y="2368379"/>
                    <a:pt x="661946" y="2528652"/>
                    <a:pt x="405967" y="2484941"/>
                  </a:cubicBezTo>
                  <a:cubicBezTo>
                    <a:pt x="184556" y="2447230"/>
                    <a:pt x="117991" y="2377807"/>
                    <a:pt x="0" y="2232391"/>
                  </a:cubicBezTo>
                  <a:cubicBezTo>
                    <a:pt x="61138" y="2386664"/>
                    <a:pt x="236838" y="2525224"/>
                    <a:pt x="432822" y="2560364"/>
                  </a:cubicBezTo>
                  <a:cubicBezTo>
                    <a:pt x="730512" y="2614074"/>
                    <a:pt x="1148764" y="2336668"/>
                    <a:pt x="1189046" y="1975840"/>
                  </a:cubicBezTo>
                  <a:close/>
                </a:path>
              </a:pathLst>
            </a:custGeom>
            <a:solidFill>
              <a:srgbClr val="73D927"/>
            </a:solidFill>
            <a:ln w="28507"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3FB37A49-0099-44C1-B6B2-A87E11C7F090}"/>
                </a:ext>
              </a:extLst>
            </p:cNvPr>
            <p:cNvSpPr/>
            <p:nvPr/>
          </p:nvSpPr>
          <p:spPr>
            <a:xfrm>
              <a:off x="7016068" y="3564852"/>
              <a:ext cx="416071" cy="383670"/>
            </a:xfrm>
            <a:custGeom>
              <a:avLst/>
              <a:gdLst>
                <a:gd name="connsiteX0" fmla="*/ 412464 w 416071"/>
                <a:gd name="connsiteY0" fmla="*/ 136692 h 383670"/>
                <a:gd name="connsiteX1" fmla="*/ 377610 w 416071"/>
                <a:gd name="connsiteY1" fmla="*/ 62412 h 383670"/>
                <a:gd name="connsiteX2" fmla="*/ 310758 w 416071"/>
                <a:gd name="connsiteY2" fmla="*/ 14988 h 383670"/>
                <a:gd name="connsiteX3" fmla="*/ 233050 w 416071"/>
                <a:gd name="connsiteY3" fmla="*/ 417 h 383670"/>
                <a:gd name="connsiteX4" fmla="*/ 155914 w 416071"/>
                <a:gd name="connsiteY4" fmla="*/ 2989 h 383670"/>
                <a:gd name="connsiteX5" fmla="*/ 84205 w 416071"/>
                <a:gd name="connsiteY5" fmla="*/ 29272 h 383670"/>
                <a:gd name="connsiteX6" fmla="*/ 3355 w 416071"/>
                <a:gd name="connsiteY6" fmla="*/ 157262 h 383670"/>
                <a:gd name="connsiteX7" fmla="*/ 41637 w 416071"/>
                <a:gd name="connsiteY7" fmla="*/ 308107 h 383670"/>
                <a:gd name="connsiteX8" fmla="*/ 177055 w 416071"/>
                <a:gd name="connsiteY8" fmla="*/ 381815 h 383670"/>
                <a:gd name="connsiteX9" fmla="*/ 325900 w 416071"/>
                <a:gd name="connsiteY9" fmla="*/ 347246 h 383670"/>
                <a:gd name="connsiteX10" fmla="*/ 412179 w 416071"/>
                <a:gd name="connsiteY10" fmla="*/ 217257 h 383670"/>
                <a:gd name="connsiteX11" fmla="*/ 412464 w 416071"/>
                <a:gd name="connsiteY11" fmla="*/ 136692 h 383670"/>
                <a:gd name="connsiteX12" fmla="*/ 20210 w 416071"/>
                <a:gd name="connsiteY12" fmla="*/ 159262 h 383670"/>
                <a:gd name="connsiteX13" fmla="*/ 44208 w 416071"/>
                <a:gd name="connsiteY13" fmla="*/ 92124 h 383670"/>
                <a:gd name="connsiteX14" fmla="*/ 64493 w 416071"/>
                <a:gd name="connsiteY14" fmla="*/ 60698 h 383670"/>
                <a:gd name="connsiteX15" fmla="*/ 92490 w 416071"/>
                <a:gd name="connsiteY15" fmla="*/ 35843 h 383670"/>
                <a:gd name="connsiteX16" fmla="*/ 168770 w 416071"/>
                <a:gd name="connsiteY16" fmla="*/ 13559 h 383670"/>
                <a:gd name="connsiteX17" fmla="*/ 231050 w 416071"/>
                <a:gd name="connsiteY17" fmla="*/ 18416 h 383670"/>
                <a:gd name="connsiteX18" fmla="*/ 355040 w 416071"/>
                <a:gd name="connsiteY18" fmla="*/ 80982 h 383670"/>
                <a:gd name="connsiteX19" fmla="*/ 383038 w 416071"/>
                <a:gd name="connsiteY19" fmla="*/ 137263 h 383670"/>
                <a:gd name="connsiteX20" fmla="*/ 230765 w 416071"/>
                <a:gd name="connsiteY20" fmla="*/ 327248 h 383670"/>
                <a:gd name="connsiteX21" fmla="*/ 44494 w 416071"/>
                <a:gd name="connsiteY21" fmla="*/ 269824 h 383670"/>
                <a:gd name="connsiteX22" fmla="*/ 20210 w 416071"/>
                <a:gd name="connsiteY22" fmla="*/ 159262 h 3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6071" h="383670">
                  <a:moveTo>
                    <a:pt x="412464" y="136692"/>
                  </a:moveTo>
                  <a:cubicBezTo>
                    <a:pt x="406751" y="110123"/>
                    <a:pt x="395609" y="83839"/>
                    <a:pt x="377610" y="62412"/>
                  </a:cubicBezTo>
                  <a:cubicBezTo>
                    <a:pt x="359611" y="40985"/>
                    <a:pt x="336185" y="24701"/>
                    <a:pt x="310758" y="14988"/>
                  </a:cubicBezTo>
                  <a:cubicBezTo>
                    <a:pt x="285617" y="4703"/>
                    <a:pt x="258763" y="1274"/>
                    <a:pt x="233050" y="417"/>
                  </a:cubicBezTo>
                  <a:cubicBezTo>
                    <a:pt x="207338" y="-154"/>
                    <a:pt x="181626" y="-725"/>
                    <a:pt x="155914" y="2989"/>
                  </a:cubicBezTo>
                  <a:cubicBezTo>
                    <a:pt x="130487" y="6702"/>
                    <a:pt x="105346" y="14988"/>
                    <a:pt x="84205" y="29272"/>
                  </a:cubicBezTo>
                  <a:cubicBezTo>
                    <a:pt x="41637" y="57841"/>
                    <a:pt x="12782" y="105552"/>
                    <a:pt x="3355" y="157262"/>
                  </a:cubicBezTo>
                  <a:cubicBezTo>
                    <a:pt x="-7216" y="209257"/>
                    <a:pt x="7640" y="266967"/>
                    <a:pt x="41637" y="308107"/>
                  </a:cubicBezTo>
                  <a:cubicBezTo>
                    <a:pt x="75349" y="349818"/>
                    <a:pt x="125916" y="375815"/>
                    <a:pt x="177055" y="381815"/>
                  </a:cubicBezTo>
                  <a:cubicBezTo>
                    <a:pt x="228479" y="388672"/>
                    <a:pt x="281903" y="376387"/>
                    <a:pt x="325900" y="347246"/>
                  </a:cubicBezTo>
                  <a:cubicBezTo>
                    <a:pt x="370468" y="318677"/>
                    <a:pt x="401894" y="270110"/>
                    <a:pt x="412179" y="217257"/>
                  </a:cubicBezTo>
                  <a:cubicBezTo>
                    <a:pt x="417321" y="190973"/>
                    <a:pt x="417321" y="163547"/>
                    <a:pt x="412464" y="136692"/>
                  </a:cubicBezTo>
                  <a:close/>
                  <a:moveTo>
                    <a:pt x="20210" y="159262"/>
                  </a:moveTo>
                  <a:cubicBezTo>
                    <a:pt x="21353" y="134978"/>
                    <a:pt x="33638" y="114694"/>
                    <a:pt x="44208" y="92124"/>
                  </a:cubicBezTo>
                  <a:cubicBezTo>
                    <a:pt x="49351" y="80696"/>
                    <a:pt x="56493" y="70412"/>
                    <a:pt x="64493" y="60698"/>
                  </a:cubicBezTo>
                  <a:cubicBezTo>
                    <a:pt x="72778" y="51270"/>
                    <a:pt x="82205" y="42985"/>
                    <a:pt x="92490" y="35843"/>
                  </a:cubicBezTo>
                  <a:cubicBezTo>
                    <a:pt x="113631" y="22130"/>
                    <a:pt x="143915" y="13845"/>
                    <a:pt x="168770" y="13559"/>
                  </a:cubicBezTo>
                  <a:cubicBezTo>
                    <a:pt x="193625" y="12702"/>
                    <a:pt x="206481" y="14416"/>
                    <a:pt x="231050" y="18416"/>
                  </a:cubicBezTo>
                  <a:cubicBezTo>
                    <a:pt x="279618" y="27272"/>
                    <a:pt x="326471" y="44414"/>
                    <a:pt x="355040" y="80982"/>
                  </a:cubicBezTo>
                  <a:cubicBezTo>
                    <a:pt x="368468" y="97267"/>
                    <a:pt x="377610" y="116694"/>
                    <a:pt x="383038" y="137263"/>
                  </a:cubicBezTo>
                  <a:cubicBezTo>
                    <a:pt x="387038" y="212971"/>
                    <a:pt x="315329" y="310392"/>
                    <a:pt x="230765" y="327248"/>
                  </a:cubicBezTo>
                  <a:cubicBezTo>
                    <a:pt x="159628" y="341532"/>
                    <a:pt x="113917" y="345818"/>
                    <a:pt x="44494" y="269824"/>
                  </a:cubicBezTo>
                  <a:cubicBezTo>
                    <a:pt x="27067" y="236112"/>
                    <a:pt x="18496" y="198116"/>
                    <a:pt x="20210" y="159262"/>
                  </a:cubicBezTo>
                  <a:close/>
                </a:path>
              </a:pathLst>
            </a:custGeom>
            <a:solidFill>
              <a:srgbClr val="308218"/>
            </a:solidFill>
            <a:ln w="28507"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3D1B80E1-F0D0-454B-8A0D-B34D7637DA9B}"/>
                </a:ext>
              </a:extLst>
            </p:cNvPr>
            <p:cNvSpPr/>
            <p:nvPr/>
          </p:nvSpPr>
          <p:spPr>
            <a:xfrm>
              <a:off x="6802297" y="3534411"/>
              <a:ext cx="3500972" cy="1799858"/>
            </a:xfrm>
            <a:custGeom>
              <a:avLst/>
              <a:gdLst>
                <a:gd name="connsiteX0" fmla="*/ 3478004 w 3500972"/>
                <a:gd name="connsiteY0" fmla="*/ 1358465 h 1799858"/>
                <a:gd name="connsiteX1" fmla="*/ 3368299 w 3500972"/>
                <a:gd name="connsiteY1" fmla="*/ 1012493 h 1799858"/>
                <a:gd name="connsiteX2" fmla="*/ 3366870 w 3500972"/>
                <a:gd name="connsiteY2" fmla="*/ 790797 h 1799858"/>
                <a:gd name="connsiteX3" fmla="*/ 3281448 w 3500972"/>
                <a:gd name="connsiteY3" fmla="*/ 657665 h 1799858"/>
                <a:gd name="connsiteX4" fmla="*/ 3134889 w 3500972"/>
                <a:gd name="connsiteY4" fmla="*/ 294837 h 1799858"/>
                <a:gd name="connsiteX5" fmla="*/ 3101463 w 3500972"/>
                <a:gd name="connsiteY5" fmla="*/ 187132 h 1799858"/>
                <a:gd name="connsiteX6" fmla="*/ 3087464 w 3500972"/>
                <a:gd name="connsiteY6" fmla="*/ 270839 h 1799858"/>
                <a:gd name="connsiteX7" fmla="*/ 3098035 w 3500972"/>
                <a:gd name="connsiteY7" fmla="*/ 591385 h 1799858"/>
                <a:gd name="connsiteX8" fmla="*/ 3132032 w 3500972"/>
                <a:gd name="connsiteY8" fmla="*/ 715660 h 1799858"/>
                <a:gd name="connsiteX9" fmla="*/ 3029183 w 3500972"/>
                <a:gd name="connsiteY9" fmla="*/ 618525 h 1799858"/>
                <a:gd name="connsiteX10" fmla="*/ 2888338 w 3500972"/>
                <a:gd name="connsiteY10" fmla="*/ 115709 h 1799858"/>
                <a:gd name="connsiteX11" fmla="*/ 2842627 w 3500972"/>
                <a:gd name="connsiteY11" fmla="*/ 181989 h 1799858"/>
                <a:gd name="connsiteX12" fmla="*/ 2772347 w 3500972"/>
                <a:gd name="connsiteY12" fmla="*/ 441111 h 1799858"/>
                <a:gd name="connsiteX13" fmla="*/ 1878991 w 3500972"/>
                <a:gd name="connsiteY13" fmla="*/ 270839 h 1799858"/>
                <a:gd name="connsiteX14" fmla="*/ 1561588 w 3500972"/>
                <a:gd name="connsiteY14" fmla="*/ 458538 h 1799858"/>
                <a:gd name="connsiteX15" fmla="*/ 1553303 w 3500972"/>
                <a:gd name="connsiteY15" fmla="*/ 435112 h 1799858"/>
                <a:gd name="connsiteX16" fmla="*/ 1179333 w 3500972"/>
                <a:gd name="connsiteY16" fmla="*/ 424827 h 1799858"/>
                <a:gd name="connsiteX17" fmla="*/ 1124480 w 3500972"/>
                <a:gd name="connsiteY17" fmla="*/ 122851 h 1799858"/>
                <a:gd name="connsiteX18" fmla="*/ 1043915 w 3500972"/>
                <a:gd name="connsiteY18" fmla="*/ 336834 h 1799858"/>
                <a:gd name="connsiteX19" fmla="*/ 1132765 w 3500972"/>
                <a:gd name="connsiteY19" fmla="*/ 532247 h 1799858"/>
                <a:gd name="connsiteX20" fmla="*/ 1225329 w 3500972"/>
                <a:gd name="connsiteY20" fmla="*/ 547103 h 1799858"/>
                <a:gd name="connsiteX21" fmla="*/ 1294181 w 3500972"/>
                <a:gd name="connsiteY21" fmla="*/ 546817 h 1799858"/>
                <a:gd name="connsiteX22" fmla="*/ 1254470 w 3500972"/>
                <a:gd name="connsiteY22" fmla="*/ 581386 h 1799858"/>
                <a:gd name="connsiteX23" fmla="*/ 1232472 w 3500972"/>
                <a:gd name="connsiteY23" fmla="*/ 584528 h 1799858"/>
                <a:gd name="connsiteX24" fmla="*/ 984206 w 3500972"/>
                <a:gd name="connsiteY24" fmla="*/ 533389 h 1799858"/>
                <a:gd name="connsiteX25" fmla="*/ 993062 w 3500972"/>
                <a:gd name="connsiteY25" fmla="*/ 274839 h 1799858"/>
                <a:gd name="connsiteX26" fmla="*/ 1004490 w 3500972"/>
                <a:gd name="connsiteY26" fmla="*/ 210273 h 1799858"/>
                <a:gd name="connsiteX27" fmla="*/ 1035630 w 3500972"/>
                <a:gd name="connsiteY27" fmla="*/ 99139 h 1799858"/>
                <a:gd name="connsiteX28" fmla="*/ 1018203 w 3500972"/>
                <a:gd name="connsiteY28" fmla="*/ 23716 h 1799858"/>
                <a:gd name="connsiteX29" fmla="*/ 1020203 w 3500972"/>
                <a:gd name="connsiteY29" fmla="*/ 108281 h 1799858"/>
                <a:gd name="connsiteX30" fmla="*/ 994491 w 3500972"/>
                <a:gd name="connsiteY30" fmla="*/ 159991 h 1799858"/>
                <a:gd name="connsiteX31" fmla="*/ 988777 w 3500972"/>
                <a:gd name="connsiteY31" fmla="*/ 123423 h 1799858"/>
                <a:gd name="connsiteX32" fmla="*/ 958208 w 3500972"/>
                <a:gd name="connsiteY32" fmla="*/ 4 h 1799858"/>
                <a:gd name="connsiteX33" fmla="*/ 961351 w 3500972"/>
                <a:gd name="connsiteY33" fmla="*/ 248841 h 1799858"/>
                <a:gd name="connsiteX34" fmla="*/ 892785 w 3500972"/>
                <a:gd name="connsiteY34" fmla="*/ 570244 h 1799858"/>
                <a:gd name="connsiteX35" fmla="*/ 343972 w 3500972"/>
                <a:gd name="connsiteY35" fmla="*/ 598527 h 1799858"/>
                <a:gd name="connsiteX36" fmla="*/ 0 w 3500972"/>
                <a:gd name="connsiteY36" fmla="*/ 666521 h 1799858"/>
                <a:gd name="connsiteX37" fmla="*/ 167701 w 3500972"/>
                <a:gd name="connsiteY37" fmla="*/ 801082 h 1799858"/>
                <a:gd name="connsiteX38" fmla="*/ 1044487 w 3500972"/>
                <a:gd name="connsiteY38" fmla="*/ 745944 h 1799858"/>
                <a:gd name="connsiteX39" fmla="*/ 1627011 w 3500972"/>
                <a:gd name="connsiteY39" fmla="*/ 607669 h 1799858"/>
                <a:gd name="connsiteX40" fmla="*/ 2432946 w 3500972"/>
                <a:gd name="connsiteY40" fmla="*/ 703661 h 1799858"/>
                <a:gd name="connsiteX41" fmla="*/ 2585505 w 3500972"/>
                <a:gd name="connsiteY41" fmla="*/ 705661 h 1799858"/>
                <a:gd name="connsiteX42" fmla="*/ 3305447 w 3500972"/>
                <a:gd name="connsiteY42" fmla="*/ 1104486 h 1799858"/>
                <a:gd name="connsiteX43" fmla="*/ 3477433 w 3500972"/>
                <a:gd name="connsiteY43" fmla="*/ 1799858 h 1799858"/>
                <a:gd name="connsiteX44" fmla="*/ 3478004 w 3500972"/>
                <a:gd name="connsiteY44" fmla="*/ 1358465 h 1799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00972" h="1799858">
                  <a:moveTo>
                    <a:pt x="3478004" y="1358465"/>
                  </a:moveTo>
                  <a:cubicBezTo>
                    <a:pt x="3452863" y="1216477"/>
                    <a:pt x="3430865" y="1107343"/>
                    <a:pt x="3368299" y="1012493"/>
                  </a:cubicBezTo>
                  <a:cubicBezTo>
                    <a:pt x="3401725" y="920215"/>
                    <a:pt x="3359156" y="832794"/>
                    <a:pt x="3366870" y="790797"/>
                  </a:cubicBezTo>
                  <a:cubicBezTo>
                    <a:pt x="3377155" y="734516"/>
                    <a:pt x="3329159" y="694519"/>
                    <a:pt x="3281448" y="657665"/>
                  </a:cubicBezTo>
                  <a:cubicBezTo>
                    <a:pt x="3233738" y="620811"/>
                    <a:pt x="3192599" y="521390"/>
                    <a:pt x="3134889" y="294837"/>
                  </a:cubicBezTo>
                  <a:cubicBezTo>
                    <a:pt x="3123747" y="250841"/>
                    <a:pt x="3112319" y="215701"/>
                    <a:pt x="3101463" y="187132"/>
                  </a:cubicBezTo>
                  <a:lnTo>
                    <a:pt x="3087464" y="270839"/>
                  </a:lnTo>
                  <a:lnTo>
                    <a:pt x="3098035" y="591385"/>
                  </a:lnTo>
                  <a:cubicBezTo>
                    <a:pt x="3098035" y="591385"/>
                    <a:pt x="3122318" y="634524"/>
                    <a:pt x="3132032" y="715660"/>
                  </a:cubicBezTo>
                  <a:cubicBezTo>
                    <a:pt x="3102034" y="684520"/>
                    <a:pt x="3067752" y="651666"/>
                    <a:pt x="3029183" y="618525"/>
                  </a:cubicBezTo>
                  <a:lnTo>
                    <a:pt x="2888338" y="115709"/>
                  </a:lnTo>
                  <a:cubicBezTo>
                    <a:pt x="2888338" y="115709"/>
                    <a:pt x="2857769" y="92568"/>
                    <a:pt x="2842627" y="181989"/>
                  </a:cubicBezTo>
                  <a:cubicBezTo>
                    <a:pt x="2827485" y="271125"/>
                    <a:pt x="2846055" y="390830"/>
                    <a:pt x="2772347" y="441111"/>
                  </a:cubicBezTo>
                  <a:cubicBezTo>
                    <a:pt x="2607503" y="351690"/>
                    <a:pt x="2235819" y="149706"/>
                    <a:pt x="1878991" y="270839"/>
                  </a:cubicBezTo>
                  <a:cubicBezTo>
                    <a:pt x="1743859" y="316836"/>
                    <a:pt x="1659580" y="392258"/>
                    <a:pt x="1561588" y="458538"/>
                  </a:cubicBezTo>
                  <a:cubicBezTo>
                    <a:pt x="1560731" y="449682"/>
                    <a:pt x="1558160" y="441683"/>
                    <a:pt x="1553303" y="435112"/>
                  </a:cubicBezTo>
                  <a:cubicBezTo>
                    <a:pt x="1503593" y="364832"/>
                    <a:pt x="1285325" y="514534"/>
                    <a:pt x="1179333" y="424827"/>
                  </a:cubicBezTo>
                  <a:cubicBezTo>
                    <a:pt x="1083055" y="343405"/>
                    <a:pt x="1158478" y="129994"/>
                    <a:pt x="1124480" y="122851"/>
                  </a:cubicBezTo>
                  <a:cubicBezTo>
                    <a:pt x="1099911" y="117709"/>
                    <a:pt x="1040487" y="223700"/>
                    <a:pt x="1043915" y="336834"/>
                  </a:cubicBezTo>
                  <a:cubicBezTo>
                    <a:pt x="1044201" y="345690"/>
                    <a:pt x="1050201" y="497107"/>
                    <a:pt x="1132765" y="532247"/>
                  </a:cubicBezTo>
                  <a:cubicBezTo>
                    <a:pt x="1155335" y="541674"/>
                    <a:pt x="1193618" y="547103"/>
                    <a:pt x="1225329" y="547103"/>
                  </a:cubicBezTo>
                  <a:cubicBezTo>
                    <a:pt x="1265040" y="547103"/>
                    <a:pt x="1290753" y="539103"/>
                    <a:pt x="1294181" y="546817"/>
                  </a:cubicBezTo>
                  <a:cubicBezTo>
                    <a:pt x="1297609" y="554531"/>
                    <a:pt x="1274183" y="567387"/>
                    <a:pt x="1254470" y="581386"/>
                  </a:cubicBezTo>
                  <a:cubicBezTo>
                    <a:pt x="1247328" y="582528"/>
                    <a:pt x="1239900" y="583385"/>
                    <a:pt x="1232472" y="584528"/>
                  </a:cubicBezTo>
                  <a:cubicBezTo>
                    <a:pt x="1180762" y="590528"/>
                    <a:pt x="1029631" y="607098"/>
                    <a:pt x="984206" y="533389"/>
                  </a:cubicBezTo>
                  <a:cubicBezTo>
                    <a:pt x="961351" y="496535"/>
                    <a:pt x="971921" y="422541"/>
                    <a:pt x="993062" y="274839"/>
                  </a:cubicBezTo>
                  <a:cubicBezTo>
                    <a:pt x="997348" y="245698"/>
                    <a:pt x="999348" y="230557"/>
                    <a:pt x="1004490" y="210273"/>
                  </a:cubicBezTo>
                  <a:cubicBezTo>
                    <a:pt x="1019060" y="151135"/>
                    <a:pt x="1034202" y="138279"/>
                    <a:pt x="1035630" y="99139"/>
                  </a:cubicBezTo>
                  <a:cubicBezTo>
                    <a:pt x="1037059" y="55714"/>
                    <a:pt x="1019917" y="23431"/>
                    <a:pt x="1018203" y="23716"/>
                  </a:cubicBezTo>
                  <a:cubicBezTo>
                    <a:pt x="1016489" y="24002"/>
                    <a:pt x="1030488" y="61999"/>
                    <a:pt x="1020203" y="108281"/>
                  </a:cubicBezTo>
                  <a:cubicBezTo>
                    <a:pt x="1014489" y="134279"/>
                    <a:pt x="1001347" y="161420"/>
                    <a:pt x="994491" y="159991"/>
                  </a:cubicBezTo>
                  <a:cubicBezTo>
                    <a:pt x="989348" y="158848"/>
                    <a:pt x="989920" y="140850"/>
                    <a:pt x="988777" y="123423"/>
                  </a:cubicBezTo>
                  <a:cubicBezTo>
                    <a:pt x="985634" y="58285"/>
                    <a:pt x="963922" y="-567"/>
                    <a:pt x="958208" y="4"/>
                  </a:cubicBezTo>
                  <a:cubicBezTo>
                    <a:pt x="950494" y="861"/>
                    <a:pt x="970207" y="112566"/>
                    <a:pt x="961351" y="248841"/>
                  </a:cubicBezTo>
                  <a:cubicBezTo>
                    <a:pt x="949352" y="429112"/>
                    <a:pt x="943352" y="519391"/>
                    <a:pt x="892785" y="570244"/>
                  </a:cubicBezTo>
                  <a:cubicBezTo>
                    <a:pt x="805935" y="657665"/>
                    <a:pt x="679945" y="579386"/>
                    <a:pt x="343972" y="598527"/>
                  </a:cubicBezTo>
                  <a:cubicBezTo>
                    <a:pt x="187985" y="607383"/>
                    <a:pt x="62852" y="615954"/>
                    <a:pt x="0" y="666521"/>
                  </a:cubicBezTo>
                  <a:cubicBezTo>
                    <a:pt x="21998" y="705947"/>
                    <a:pt x="68852" y="756800"/>
                    <a:pt x="167701" y="801082"/>
                  </a:cubicBezTo>
                  <a:cubicBezTo>
                    <a:pt x="363971" y="889361"/>
                    <a:pt x="819934" y="772227"/>
                    <a:pt x="1044487" y="745944"/>
                  </a:cubicBezTo>
                  <a:cubicBezTo>
                    <a:pt x="1269040" y="719660"/>
                    <a:pt x="1627011" y="607669"/>
                    <a:pt x="1627011" y="607669"/>
                  </a:cubicBezTo>
                  <a:cubicBezTo>
                    <a:pt x="1627011" y="607669"/>
                    <a:pt x="2269245" y="771084"/>
                    <a:pt x="2432946" y="703661"/>
                  </a:cubicBezTo>
                  <a:cubicBezTo>
                    <a:pt x="2596647" y="636238"/>
                    <a:pt x="2585505" y="705661"/>
                    <a:pt x="2585505" y="705661"/>
                  </a:cubicBezTo>
                  <a:cubicBezTo>
                    <a:pt x="2740064" y="938499"/>
                    <a:pt x="3305447" y="1104486"/>
                    <a:pt x="3305447" y="1104486"/>
                  </a:cubicBezTo>
                  <a:cubicBezTo>
                    <a:pt x="3455434" y="1260759"/>
                    <a:pt x="3495431" y="1611873"/>
                    <a:pt x="3477433" y="1799858"/>
                  </a:cubicBezTo>
                  <a:cubicBezTo>
                    <a:pt x="3508001" y="1648442"/>
                    <a:pt x="3509430" y="1536165"/>
                    <a:pt x="3478004" y="1358465"/>
                  </a:cubicBezTo>
                  <a:close/>
                </a:path>
              </a:pathLst>
            </a:custGeom>
            <a:solidFill>
              <a:srgbClr val="286B14"/>
            </a:solidFill>
            <a:ln w="28507"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9570A5B4-AB66-425E-992B-67C02D68F71A}"/>
                </a:ext>
              </a:extLst>
            </p:cNvPr>
            <p:cNvSpPr/>
            <p:nvPr/>
          </p:nvSpPr>
          <p:spPr>
            <a:xfrm>
              <a:off x="8483018" y="3878965"/>
              <a:ext cx="1608441" cy="755932"/>
            </a:xfrm>
            <a:custGeom>
              <a:avLst/>
              <a:gdLst>
                <a:gd name="connsiteX0" fmla="*/ 1026203 w 1608441"/>
                <a:gd name="connsiteY0" fmla="*/ 168837 h 755932"/>
                <a:gd name="connsiteX1" fmla="*/ 292262 w 1608441"/>
                <a:gd name="connsiteY1" fmla="*/ 39705 h 755932"/>
                <a:gd name="connsiteX2" fmla="*/ 0 w 1608441"/>
                <a:gd name="connsiteY2" fmla="*/ 277400 h 755932"/>
                <a:gd name="connsiteX3" fmla="*/ 751082 w 1608441"/>
                <a:gd name="connsiteY3" fmla="*/ 359964 h 755932"/>
                <a:gd name="connsiteX4" fmla="*/ 903641 w 1608441"/>
                <a:gd name="connsiteY4" fmla="*/ 361964 h 755932"/>
                <a:gd name="connsiteX5" fmla="*/ 1608441 w 1608441"/>
                <a:gd name="connsiteY5" fmla="*/ 755932 h 755932"/>
                <a:gd name="connsiteX6" fmla="*/ 1026203 w 1608441"/>
                <a:gd name="connsiteY6" fmla="*/ 168837 h 75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8441" h="755932">
                  <a:moveTo>
                    <a:pt x="1026203" y="168837"/>
                  </a:moveTo>
                  <a:cubicBezTo>
                    <a:pt x="826504" y="66560"/>
                    <a:pt x="564240" y="-68001"/>
                    <a:pt x="292262" y="39705"/>
                  </a:cubicBezTo>
                  <a:cubicBezTo>
                    <a:pt x="148274" y="96557"/>
                    <a:pt x="54853" y="200263"/>
                    <a:pt x="0" y="277400"/>
                  </a:cubicBezTo>
                  <a:cubicBezTo>
                    <a:pt x="158844" y="315111"/>
                    <a:pt x="616521" y="415388"/>
                    <a:pt x="751082" y="359964"/>
                  </a:cubicBezTo>
                  <a:cubicBezTo>
                    <a:pt x="914783" y="292541"/>
                    <a:pt x="903641" y="361964"/>
                    <a:pt x="903641" y="361964"/>
                  </a:cubicBezTo>
                  <a:cubicBezTo>
                    <a:pt x="1043058" y="572233"/>
                    <a:pt x="1517306" y="727649"/>
                    <a:pt x="1608441" y="755932"/>
                  </a:cubicBezTo>
                  <a:cubicBezTo>
                    <a:pt x="1396173" y="364535"/>
                    <a:pt x="1043630" y="177693"/>
                    <a:pt x="1026203" y="168837"/>
                  </a:cubicBezTo>
                  <a:close/>
                </a:path>
              </a:pathLst>
            </a:custGeom>
            <a:solidFill>
              <a:srgbClr val="308218"/>
            </a:solidFill>
            <a:ln w="28507"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76896AC1-1A74-4F9F-8F27-AB58AAA708FE}"/>
                </a:ext>
              </a:extLst>
            </p:cNvPr>
            <p:cNvSpPr/>
            <p:nvPr/>
          </p:nvSpPr>
          <p:spPr>
            <a:xfrm>
              <a:off x="8248281" y="4044285"/>
              <a:ext cx="1822607" cy="584040"/>
            </a:xfrm>
            <a:custGeom>
              <a:avLst/>
              <a:gdLst>
                <a:gd name="connsiteX0" fmla="*/ 1618910 w 1822607"/>
                <a:gd name="connsiteY0" fmla="*/ 509761 h 584040"/>
                <a:gd name="connsiteX1" fmla="*/ 1640051 w 1822607"/>
                <a:gd name="connsiteY1" fmla="*/ 518332 h 584040"/>
                <a:gd name="connsiteX2" fmla="*/ 1642908 w 1822607"/>
                <a:gd name="connsiteY2" fmla="*/ 519474 h 584040"/>
                <a:gd name="connsiteX3" fmla="*/ 1664335 w 1822607"/>
                <a:gd name="connsiteY3" fmla="*/ 527760 h 584040"/>
                <a:gd name="connsiteX4" fmla="*/ 1668906 w 1822607"/>
                <a:gd name="connsiteY4" fmla="*/ 529474 h 584040"/>
                <a:gd name="connsiteX5" fmla="*/ 1688905 w 1822607"/>
                <a:gd name="connsiteY5" fmla="*/ 537187 h 584040"/>
                <a:gd name="connsiteX6" fmla="*/ 1693476 w 1822607"/>
                <a:gd name="connsiteY6" fmla="*/ 538901 h 584040"/>
                <a:gd name="connsiteX7" fmla="*/ 1712617 w 1822607"/>
                <a:gd name="connsiteY7" fmla="*/ 546044 h 584040"/>
                <a:gd name="connsiteX8" fmla="*/ 1716617 w 1822607"/>
                <a:gd name="connsiteY8" fmla="*/ 547472 h 584040"/>
                <a:gd name="connsiteX9" fmla="*/ 1735187 w 1822607"/>
                <a:gd name="connsiteY9" fmla="*/ 554329 h 584040"/>
                <a:gd name="connsiteX10" fmla="*/ 1737758 w 1822607"/>
                <a:gd name="connsiteY10" fmla="*/ 555186 h 584040"/>
                <a:gd name="connsiteX11" fmla="*/ 1755185 w 1822607"/>
                <a:gd name="connsiteY11" fmla="*/ 561471 h 584040"/>
                <a:gd name="connsiteX12" fmla="*/ 1756613 w 1822607"/>
                <a:gd name="connsiteY12" fmla="*/ 562043 h 584040"/>
                <a:gd name="connsiteX13" fmla="*/ 1773469 w 1822607"/>
                <a:gd name="connsiteY13" fmla="*/ 567756 h 584040"/>
                <a:gd name="connsiteX14" fmla="*/ 1776040 w 1822607"/>
                <a:gd name="connsiteY14" fmla="*/ 568613 h 584040"/>
                <a:gd name="connsiteX15" fmla="*/ 1791182 w 1822607"/>
                <a:gd name="connsiteY15" fmla="*/ 573756 h 584040"/>
                <a:gd name="connsiteX16" fmla="*/ 1793468 w 1822607"/>
                <a:gd name="connsiteY16" fmla="*/ 574613 h 584040"/>
                <a:gd name="connsiteX17" fmla="*/ 1807181 w 1822607"/>
                <a:gd name="connsiteY17" fmla="*/ 579184 h 584040"/>
                <a:gd name="connsiteX18" fmla="*/ 1809180 w 1822607"/>
                <a:gd name="connsiteY18" fmla="*/ 579755 h 584040"/>
                <a:gd name="connsiteX19" fmla="*/ 1821465 w 1822607"/>
                <a:gd name="connsiteY19" fmla="*/ 583755 h 584040"/>
                <a:gd name="connsiteX20" fmla="*/ 1822322 w 1822607"/>
                <a:gd name="connsiteY20" fmla="*/ 584041 h 584040"/>
                <a:gd name="connsiteX21" fmla="*/ 1822608 w 1822607"/>
                <a:gd name="connsiteY21" fmla="*/ 584041 h 584040"/>
                <a:gd name="connsiteX22" fmla="*/ 1575771 w 1822607"/>
                <a:gd name="connsiteY22" fmla="*/ 452337 h 584040"/>
                <a:gd name="connsiteX23" fmla="*/ 1186945 w 1822607"/>
                <a:gd name="connsiteY23" fmla="*/ 216642 h 584040"/>
                <a:gd name="connsiteX24" fmla="*/ 1146663 w 1822607"/>
                <a:gd name="connsiteY24" fmla="*/ 133506 h 584040"/>
                <a:gd name="connsiteX25" fmla="*/ 966677 w 1822607"/>
                <a:gd name="connsiteY25" fmla="*/ 136363 h 584040"/>
                <a:gd name="connsiteX26" fmla="*/ 325586 w 1822607"/>
                <a:gd name="connsiteY26" fmla="*/ 90938 h 584040"/>
                <a:gd name="connsiteX27" fmla="*/ 176741 w 1822607"/>
                <a:gd name="connsiteY27" fmla="*/ 374 h 584040"/>
                <a:gd name="connsiteX28" fmla="*/ 4470 w 1822607"/>
                <a:gd name="connsiteY28" fmla="*/ 91224 h 584040"/>
                <a:gd name="connsiteX29" fmla="*/ 4755 w 1822607"/>
                <a:gd name="connsiteY29" fmla="*/ 149219 h 584040"/>
                <a:gd name="connsiteX30" fmla="*/ 180170 w 1822607"/>
                <a:gd name="connsiteY30" fmla="*/ 98651 h 584040"/>
                <a:gd name="connsiteX31" fmla="*/ 235022 w 1822607"/>
                <a:gd name="connsiteY31" fmla="*/ 112079 h 584040"/>
                <a:gd name="connsiteX32" fmla="*/ 235022 w 1822607"/>
                <a:gd name="connsiteY32" fmla="*/ 112079 h 584040"/>
                <a:gd name="connsiteX33" fmla="*/ 267020 w 1822607"/>
                <a:gd name="connsiteY33" fmla="*/ 119507 h 584040"/>
                <a:gd name="connsiteX34" fmla="*/ 268734 w 1822607"/>
                <a:gd name="connsiteY34" fmla="*/ 119793 h 584040"/>
                <a:gd name="connsiteX35" fmla="*/ 285875 w 1822607"/>
                <a:gd name="connsiteY35" fmla="*/ 123792 h 584040"/>
                <a:gd name="connsiteX36" fmla="*/ 288732 w 1822607"/>
                <a:gd name="connsiteY36" fmla="*/ 124364 h 584040"/>
                <a:gd name="connsiteX37" fmla="*/ 327015 w 1822607"/>
                <a:gd name="connsiteY37" fmla="*/ 132934 h 584040"/>
                <a:gd name="connsiteX38" fmla="*/ 330443 w 1822607"/>
                <a:gd name="connsiteY38" fmla="*/ 133791 h 584040"/>
                <a:gd name="connsiteX39" fmla="*/ 350442 w 1822607"/>
                <a:gd name="connsiteY39" fmla="*/ 138077 h 584040"/>
                <a:gd name="connsiteX40" fmla="*/ 353870 w 1822607"/>
                <a:gd name="connsiteY40" fmla="*/ 138934 h 584040"/>
                <a:gd name="connsiteX41" fmla="*/ 374154 w 1822607"/>
                <a:gd name="connsiteY41" fmla="*/ 143219 h 584040"/>
                <a:gd name="connsiteX42" fmla="*/ 376154 w 1822607"/>
                <a:gd name="connsiteY42" fmla="*/ 143505 h 584040"/>
                <a:gd name="connsiteX43" fmla="*/ 397581 w 1822607"/>
                <a:gd name="connsiteY43" fmla="*/ 148076 h 584040"/>
                <a:gd name="connsiteX44" fmla="*/ 403009 w 1822607"/>
                <a:gd name="connsiteY44" fmla="*/ 149219 h 584040"/>
                <a:gd name="connsiteX45" fmla="*/ 425007 w 1822607"/>
                <a:gd name="connsiteY45" fmla="*/ 153790 h 584040"/>
                <a:gd name="connsiteX46" fmla="*/ 429007 w 1822607"/>
                <a:gd name="connsiteY46" fmla="*/ 154647 h 584040"/>
                <a:gd name="connsiteX47" fmla="*/ 450148 w 1822607"/>
                <a:gd name="connsiteY47" fmla="*/ 158932 h 584040"/>
                <a:gd name="connsiteX48" fmla="*/ 453862 w 1822607"/>
                <a:gd name="connsiteY48" fmla="*/ 159504 h 584040"/>
                <a:gd name="connsiteX49" fmla="*/ 476717 w 1822607"/>
                <a:gd name="connsiteY49" fmla="*/ 163789 h 584040"/>
                <a:gd name="connsiteX50" fmla="*/ 482716 w 1822607"/>
                <a:gd name="connsiteY50" fmla="*/ 164932 h 584040"/>
                <a:gd name="connsiteX51" fmla="*/ 506143 w 1822607"/>
                <a:gd name="connsiteY51" fmla="*/ 169217 h 584040"/>
                <a:gd name="connsiteX52" fmla="*/ 510143 w 1822607"/>
                <a:gd name="connsiteY52" fmla="*/ 170074 h 584040"/>
                <a:gd name="connsiteX53" fmla="*/ 531570 w 1822607"/>
                <a:gd name="connsiteY53" fmla="*/ 173788 h 584040"/>
                <a:gd name="connsiteX54" fmla="*/ 536712 w 1822607"/>
                <a:gd name="connsiteY54" fmla="*/ 174645 h 584040"/>
                <a:gd name="connsiteX55" fmla="*/ 560139 w 1822607"/>
                <a:gd name="connsiteY55" fmla="*/ 178645 h 584040"/>
                <a:gd name="connsiteX56" fmla="*/ 566424 w 1822607"/>
                <a:gd name="connsiteY56" fmla="*/ 179788 h 584040"/>
                <a:gd name="connsiteX57" fmla="*/ 590422 w 1822607"/>
                <a:gd name="connsiteY57" fmla="*/ 183787 h 584040"/>
                <a:gd name="connsiteX58" fmla="*/ 593850 w 1822607"/>
                <a:gd name="connsiteY58" fmla="*/ 184359 h 584040"/>
                <a:gd name="connsiteX59" fmla="*/ 615849 w 1822607"/>
                <a:gd name="connsiteY59" fmla="*/ 187787 h 584040"/>
                <a:gd name="connsiteX60" fmla="*/ 621848 w 1822607"/>
                <a:gd name="connsiteY60" fmla="*/ 188644 h 584040"/>
                <a:gd name="connsiteX61" fmla="*/ 645561 w 1822607"/>
                <a:gd name="connsiteY61" fmla="*/ 192072 h 584040"/>
                <a:gd name="connsiteX62" fmla="*/ 651560 w 1822607"/>
                <a:gd name="connsiteY62" fmla="*/ 192930 h 584040"/>
                <a:gd name="connsiteX63" fmla="*/ 674701 w 1822607"/>
                <a:gd name="connsiteY63" fmla="*/ 196072 h 584040"/>
                <a:gd name="connsiteX64" fmla="*/ 676987 w 1822607"/>
                <a:gd name="connsiteY64" fmla="*/ 196358 h 584040"/>
                <a:gd name="connsiteX65" fmla="*/ 700413 w 1822607"/>
                <a:gd name="connsiteY65" fmla="*/ 199215 h 584040"/>
                <a:gd name="connsiteX66" fmla="*/ 706127 w 1822607"/>
                <a:gd name="connsiteY66" fmla="*/ 199786 h 584040"/>
                <a:gd name="connsiteX67" fmla="*/ 729268 w 1822607"/>
                <a:gd name="connsiteY67" fmla="*/ 202357 h 584040"/>
                <a:gd name="connsiteX68" fmla="*/ 734411 w 1822607"/>
                <a:gd name="connsiteY68" fmla="*/ 202929 h 584040"/>
                <a:gd name="connsiteX69" fmla="*/ 755837 w 1822607"/>
                <a:gd name="connsiteY69" fmla="*/ 204929 h 584040"/>
                <a:gd name="connsiteX70" fmla="*/ 758694 w 1822607"/>
                <a:gd name="connsiteY70" fmla="*/ 205214 h 584040"/>
                <a:gd name="connsiteX71" fmla="*/ 781264 w 1822607"/>
                <a:gd name="connsiteY71" fmla="*/ 207214 h 584040"/>
                <a:gd name="connsiteX72" fmla="*/ 786692 w 1822607"/>
                <a:gd name="connsiteY72" fmla="*/ 207500 h 584040"/>
                <a:gd name="connsiteX73" fmla="*/ 808404 w 1822607"/>
                <a:gd name="connsiteY73" fmla="*/ 208928 h 584040"/>
                <a:gd name="connsiteX74" fmla="*/ 812404 w 1822607"/>
                <a:gd name="connsiteY74" fmla="*/ 209214 h 584040"/>
                <a:gd name="connsiteX75" fmla="*/ 832117 w 1822607"/>
                <a:gd name="connsiteY75" fmla="*/ 210071 h 584040"/>
                <a:gd name="connsiteX76" fmla="*/ 835259 w 1822607"/>
                <a:gd name="connsiteY76" fmla="*/ 210071 h 584040"/>
                <a:gd name="connsiteX77" fmla="*/ 855543 w 1822607"/>
                <a:gd name="connsiteY77" fmla="*/ 210642 h 584040"/>
                <a:gd name="connsiteX78" fmla="*/ 860114 w 1822607"/>
                <a:gd name="connsiteY78" fmla="*/ 210642 h 584040"/>
                <a:gd name="connsiteX79" fmla="*/ 879827 w 1822607"/>
                <a:gd name="connsiteY79" fmla="*/ 210642 h 584040"/>
                <a:gd name="connsiteX80" fmla="*/ 882399 w 1822607"/>
                <a:gd name="connsiteY80" fmla="*/ 210642 h 584040"/>
                <a:gd name="connsiteX81" fmla="*/ 899825 w 1822607"/>
                <a:gd name="connsiteY81" fmla="*/ 210071 h 584040"/>
                <a:gd name="connsiteX82" fmla="*/ 902968 w 1822607"/>
                <a:gd name="connsiteY82" fmla="*/ 209785 h 584040"/>
                <a:gd name="connsiteX83" fmla="*/ 920110 w 1822607"/>
                <a:gd name="connsiteY83" fmla="*/ 208357 h 584040"/>
                <a:gd name="connsiteX84" fmla="*/ 923824 w 1822607"/>
                <a:gd name="connsiteY84" fmla="*/ 208071 h 584040"/>
                <a:gd name="connsiteX85" fmla="*/ 940108 w 1822607"/>
                <a:gd name="connsiteY85" fmla="*/ 206071 h 584040"/>
                <a:gd name="connsiteX86" fmla="*/ 941251 w 1822607"/>
                <a:gd name="connsiteY86" fmla="*/ 205786 h 584040"/>
                <a:gd name="connsiteX87" fmla="*/ 955535 w 1822607"/>
                <a:gd name="connsiteY87" fmla="*/ 203214 h 584040"/>
                <a:gd name="connsiteX88" fmla="*/ 958392 w 1822607"/>
                <a:gd name="connsiteY88" fmla="*/ 202643 h 584040"/>
                <a:gd name="connsiteX89" fmla="*/ 971534 w 1822607"/>
                <a:gd name="connsiteY89" fmla="*/ 199215 h 584040"/>
                <a:gd name="connsiteX90" fmla="*/ 974105 w 1822607"/>
                <a:gd name="connsiteY90" fmla="*/ 198358 h 584040"/>
                <a:gd name="connsiteX91" fmla="*/ 986390 w 1822607"/>
                <a:gd name="connsiteY91" fmla="*/ 194072 h 584040"/>
                <a:gd name="connsiteX92" fmla="*/ 1138949 w 1822607"/>
                <a:gd name="connsiteY92" fmla="*/ 196072 h 584040"/>
                <a:gd name="connsiteX93" fmla="*/ 1152091 w 1822607"/>
                <a:gd name="connsiteY93" fmla="*/ 214356 h 584040"/>
                <a:gd name="connsiteX94" fmla="*/ 1153805 w 1822607"/>
                <a:gd name="connsiteY94" fmla="*/ 216356 h 584040"/>
                <a:gd name="connsiteX95" fmla="*/ 1167804 w 1822607"/>
                <a:gd name="connsiteY95" fmla="*/ 233212 h 584040"/>
                <a:gd name="connsiteX96" fmla="*/ 1170375 w 1822607"/>
                <a:gd name="connsiteY96" fmla="*/ 236069 h 584040"/>
                <a:gd name="connsiteX97" fmla="*/ 1185517 w 1822607"/>
                <a:gd name="connsiteY97" fmla="*/ 252353 h 584040"/>
                <a:gd name="connsiteX98" fmla="*/ 1188374 w 1822607"/>
                <a:gd name="connsiteY98" fmla="*/ 255210 h 584040"/>
                <a:gd name="connsiteX99" fmla="*/ 1205229 w 1822607"/>
                <a:gd name="connsiteY99" fmla="*/ 271495 h 584040"/>
                <a:gd name="connsiteX100" fmla="*/ 1207801 w 1822607"/>
                <a:gd name="connsiteY100" fmla="*/ 273780 h 584040"/>
                <a:gd name="connsiteX101" fmla="*/ 1226656 w 1822607"/>
                <a:gd name="connsiteY101" fmla="*/ 290350 h 584040"/>
                <a:gd name="connsiteX102" fmla="*/ 1227228 w 1822607"/>
                <a:gd name="connsiteY102" fmla="*/ 290922 h 584040"/>
                <a:gd name="connsiteX103" fmla="*/ 1246940 w 1822607"/>
                <a:gd name="connsiteY103" fmla="*/ 306920 h 584040"/>
                <a:gd name="connsiteX104" fmla="*/ 1249226 w 1822607"/>
                <a:gd name="connsiteY104" fmla="*/ 308920 h 584040"/>
                <a:gd name="connsiteX105" fmla="*/ 1269510 w 1822607"/>
                <a:gd name="connsiteY105" fmla="*/ 324062 h 584040"/>
                <a:gd name="connsiteX106" fmla="*/ 1273224 w 1822607"/>
                <a:gd name="connsiteY106" fmla="*/ 326919 h 584040"/>
                <a:gd name="connsiteX107" fmla="*/ 1293794 w 1822607"/>
                <a:gd name="connsiteY107" fmla="*/ 341489 h 584040"/>
                <a:gd name="connsiteX108" fmla="*/ 1297793 w 1822607"/>
                <a:gd name="connsiteY108" fmla="*/ 344346 h 584040"/>
                <a:gd name="connsiteX109" fmla="*/ 1319220 w 1822607"/>
                <a:gd name="connsiteY109" fmla="*/ 358630 h 584040"/>
                <a:gd name="connsiteX110" fmla="*/ 1322934 w 1822607"/>
                <a:gd name="connsiteY110" fmla="*/ 360916 h 584040"/>
                <a:gd name="connsiteX111" fmla="*/ 1345789 w 1822607"/>
                <a:gd name="connsiteY111" fmla="*/ 375200 h 584040"/>
                <a:gd name="connsiteX112" fmla="*/ 1347504 w 1822607"/>
                <a:gd name="connsiteY112" fmla="*/ 376343 h 584040"/>
                <a:gd name="connsiteX113" fmla="*/ 1370359 w 1822607"/>
                <a:gd name="connsiteY113" fmla="*/ 390056 h 584040"/>
                <a:gd name="connsiteX114" fmla="*/ 1373501 w 1822607"/>
                <a:gd name="connsiteY114" fmla="*/ 391771 h 584040"/>
                <a:gd name="connsiteX115" fmla="*/ 1396928 w 1822607"/>
                <a:gd name="connsiteY115" fmla="*/ 404912 h 584040"/>
                <a:gd name="connsiteX116" fmla="*/ 1401499 w 1822607"/>
                <a:gd name="connsiteY116" fmla="*/ 407484 h 584040"/>
                <a:gd name="connsiteX117" fmla="*/ 1424640 w 1822607"/>
                <a:gd name="connsiteY117" fmla="*/ 419768 h 584040"/>
                <a:gd name="connsiteX118" fmla="*/ 1429497 w 1822607"/>
                <a:gd name="connsiteY118" fmla="*/ 422340 h 584040"/>
                <a:gd name="connsiteX119" fmla="*/ 1452638 w 1822607"/>
                <a:gd name="connsiteY119" fmla="*/ 434339 h 584040"/>
                <a:gd name="connsiteX120" fmla="*/ 1457209 w 1822607"/>
                <a:gd name="connsiteY120" fmla="*/ 436624 h 584040"/>
                <a:gd name="connsiteX121" fmla="*/ 1481207 w 1822607"/>
                <a:gd name="connsiteY121" fmla="*/ 448623 h 584040"/>
                <a:gd name="connsiteX122" fmla="*/ 1484064 w 1822607"/>
                <a:gd name="connsiteY122" fmla="*/ 450052 h 584040"/>
                <a:gd name="connsiteX123" fmla="*/ 1507491 w 1822607"/>
                <a:gd name="connsiteY123" fmla="*/ 461193 h 584040"/>
                <a:gd name="connsiteX124" fmla="*/ 1510919 w 1822607"/>
                <a:gd name="connsiteY124" fmla="*/ 462622 h 584040"/>
                <a:gd name="connsiteX125" fmla="*/ 1534631 w 1822607"/>
                <a:gd name="connsiteY125" fmla="*/ 473478 h 584040"/>
                <a:gd name="connsiteX126" fmla="*/ 1539488 w 1822607"/>
                <a:gd name="connsiteY126" fmla="*/ 475764 h 584040"/>
                <a:gd name="connsiteX127" fmla="*/ 1562343 w 1822607"/>
                <a:gd name="connsiteY127" fmla="*/ 485763 h 584040"/>
                <a:gd name="connsiteX128" fmla="*/ 1567486 w 1822607"/>
                <a:gd name="connsiteY128" fmla="*/ 488048 h 584040"/>
                <a:gd name="connsiteX129" fmla="*/ 1589770 w 1822607"/>
                <a:gd name="connsiteY129" fmla="*/ 497762 h 584040"/>
                <a:gd name="connsiteX130" fmla="*/ 1594627 w 1822607"/>
                <a:gd name="connsiteY130" fmla="*/ 499762 h 584040"/>
                <a:gd name="connsiteX131" fmla="*/ 1617196 w 1822607"/>
                <a:gd name="connsiteY131" fmla="*/ 509190 h 584040"/>
                <a:gd name="connsiteX132" fmla="*/ 1618910 w 1822607"/>
                <a:gd name="connsiteY132" fmla="*/ 509761 h 58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822607" h="584040">
                  <a:moveTo>
                    <a:pt x="1618910" y="509761"/>
                  </a:moveTo>
                  <a:cubicBezTo>
                    <a:pt x="1626053" y="512618"/>
                    <a:pt x="1633195" y="515475"/>
                    <a:pt x="1640051" y="518332"/>
                  </a:cubicBezTo>
                  <a:cubicBezTo>
                    <a:pt x="1640908" y="518617"/>
                    <a:pt x="1642051" y="519189"/>
                    <a:pt x="1642908" y="519474"/>
                  </a:cubicBezTo>
                  <a:cubicBezTo>
                    <a:pt x="1650051" y="522331"/>
                    <a:pt x="1657193" y="525188"/>
                    <a:pt x="1664335" y="527760"/>
                  </a:cubicBezTo>
                  <a:cubicBezTo>
                    <a:pt x="1665764" y="528331"/>
                    <a:pt x="1667192" y="528902"/>
                    <a:pt x="1668906" y="529474"/>
                  </a:cubicBezTo>
                  <a:cubicBezTo>
                    <a:pt x="1675763" y="532045"/>
                    <a:pt x="1682334" y="534616"/>
                    <a:pt x="1688905" y="537187"/>
                  </a:cubicBezTo>
                  <a:cubicBezTo>
                    <a:pt x="1690333" y="537759"/>
                    <a:pt x="1692047" y="538330"/>
                    <a:pt x="1693476" y="538901"/>
                  </a:cubicBezTo>
                  <a:cubicBezTo>
                    <a:pt x="1700046" y="541473"/>
                    <a:pt x="1706332" y="543758"/>
                    <a:pt x="1712617" y="546044"/>
                  </a:cubicBezTo>
                  <a:cubicBezTo>
                    <a:pt x="1714045" y="546615"/>
                    <a:pt x="1715188" y="546901"/>
                    <a:pt x="1716617" y="547472"/>
                  </a:cubicBezTo>
                  <a:cubicBezTo>
                    <a:pt x="1722902" y="549758"/>
                    <a:pt x="1729187" y="552043"/>
                    <a:pt x="1735187" y="554329"/>
                  </a:cubicBezTo>
                  <a:cubicBezTo>
                    <a:pt x="1736044" y="554614"/>
                    <a:pt x="1736901" y="554900"/>
                    <a:pt x="1737758" y="555186"/>
                  </a:cubicBezTo>
                  <a:cubicBezTo>
                    <a:pt x="1743757" y="557186"/>
                    <a:pt x="1749471" y="559471"/>
                    <a:pt x="1755185" y="561471"/>
                  </a:cubicBezTo>
                  <a:cubicBezTo>
                    <a:pt x="1755756" y="561757"/>
                    <a:pt x="1756042" y="561757"/>
                    <a:pt x="1756613" y="562043"/>
                  </a:cubicBezTo>
                  <a:cubicBezTo>
                    <a:pt x="1762327" y="564042"/>
                    <a:pt x="1768041" y="566042"/>
                    <a:pt x="1773469" y="567756"/>
                  </a:cubicBezTo>
                  <a:cubicBezTo>
                    <a:pt x="1774326" y="568042"/>
                    <a:pt x="1775183" y="568328"/>
                    <a:pt x="1776040" y="568613"/>
                  </a:cubicBezTo>
                  <a:cubicBezTo>
                    <a:pt x="1781183" y="570327"/>
                    <a:pt x="1786325" y="572042"/>
                    <a:pt x="1791182" y="573756"/>
                  </a:cubicBezTo>
                  <a:cubicBezTo>
                    <a:pt x="1792039" y="574041"/>
                    <a:pt x="1792896" y="574327"/>
                    <a:pt x="1793468" y="574613"/>
                  </a:cubicBezTo>
                  <a:cubicBezTo>
                    <a:pt x="1798324" y="576327"/>
                    <a:pt x="1802895" y="577755"/>
                    <a:pt x="1807181" y="579184"/>
                  </a:cubicBezTo>
                  <a:cubicBezTo>
                    <a:pt x="1807752" y="579470"/>
                    <a:pt x="1808323" y="579470"/>
                    <a:pt x="1809180" y="579755"/>
                  </a:cubicBezTo>
                  <a:cubicBezTo>
                    <a:pt x="1813466" y="581184"/>
                    <a:pt x="1817751" y="582612"/>
                    <a:pt x="1821465" y="583755"/>
                  </a:cubicBezTo>
                  <a:cubicBezTo>
                    <a:pt x="1821751" y="583755"/>
                    <a:pt x="1822037" y="584041"/>
                    <a:pt x="1822322" y="584041"/>
                  </a:cubicBezTo>
                  <a:cubicBezTo>
                    <a:pt x="1822322" y="584041"/>
                    <a:pt x="1822608" y="584041"/>
                    <a:pt x="1822608" y="584041"/>
                  </a:cubicBezTo>
                  <a:cubicBezTo>
                    <a:pt x="1781183" y="550043"/>
                    <a:pt x="1710046" y="512904"/>
                    <a:pt x="1575771" y="452337"/>
                  </a:cubicBezTo>
                  <a:cubicBezTo>
                    <a:pt x="1318078" y="336346"/>
                    <a:pt x="1208944" y="312063"/>
                    <a:pt x="1186945" y="216642"/>
                  </a:cubicBezTo>
                  <a:cubicBezTo>
                    <a:pt x="1182660" y="197786"/>
                    <a:pt x="1177803" y="158361"/>
                    <a:pt x="1146663" y="133506"/>
                  </a:cubicBezTo>
                  <a:cubicBezTo>
                    <a:pt x="1095810" y="93223"/>
                    <a:pt x="1014102" y="122364"/>
                    <a:pt x="966677" y="136363"/>
                  </a:cubicBezTo>
                  <a:cubicBezTo>
                    <a:pt x="799262" y="185502"/>
                    <a:pt x="497287" y="212357"/>
                    <a:pt x="325586" y="90938"/>
                  </a:cubicBezTo>
                  <a:cubicBezTo>
                    <a:pt x="268162" y="50084"/>
                    <a:pt x="242165" y="4945"/>
                    <a:pt x="176741" y="374"/>
                  </a:cubicBezTo>
                  <a:cubicBezTo>
                    <a:pt x="107033" y="-4483"/>
                    <a:pt x="23325" y="38656"/>
                    <a:pt x="4470" y="91224"/>
                  </a:cubicBezTo>
                  <a:cubicBezTo>
                    <a:pt x="-1816" y="108365"/>
                    <a:pt x="-1244" y="128078"/>
                    <a:pt x="4755" y="149219"/>
                  </a:cubicBezTo>
                  <a:cubicBezTo>
                    <a:pt x="106176" y="121507"/>
                    <a:pt x="180170" y="98651"/>
                    <a:pt x="180170" y="98651"/>
                  </a:cubicBezTo>
                  <a:cubicBezTo>
                    <a:pt x="180170" y="98651"/>
                    <a:pt x="200739" y="103794"/>
                    <a:pt x="235022" y="112079"/>
                  </a:cubicBezTo>
                  <a:cubicBezTo>
                    <a:pt x="235022" y="112079"/>
                    <a:pt x="235022" y="112079"/>
                    <a:pt x="235022" y="112079"/>
                  </a:cubicBezTo>
                  <a:cubicBezTo>
                    <a:pt x="244736" y="114364"/>
                    <a:pt x="255306" y="116936"/>
                    <a:pt x="267020" y="119507"/>
                  </a:cubicBezTo>
                  <a:cubicBezTo>
                    <a:pt x="267591" y="119507"/>
                    <a:pt x="268162" y="119793"/>
                    <a:pt x="268734" y="119793"/>
                  </a:cubicBezTo>
                  <a:cubicBezTo>
                    <a:pt x="274162" y="120935"/>
                    <a:pt x="279876" y="122364"/>
                    <a:pt x="285875" y="123792"/>
                  </a:cubicBezTo>
                  <a:cubicBezTo>
                    <a:pt x="286732" y="124078"/>
                    <a:pt x="287589" y="124078"/>
                    <a:pt x="288732" y="124364"/>
                  </a:cubicBezTo>
                  <a:cubicBezTo>
                    <a:pt x="300731" y="127221"/>
                    <a:pt x="313587" y="130077"/>
                    <a:pt x="327015" y="132934"/>
                  </a:cubicBezTo>
                  <a:cubicBezTo>
                    <a:pt x="328158" y="133220"/>
                    <a:pt x="329300" y="133506"/>
                    <a:pt x="330443" y="133791"/>
                  </a:cubicBezTo>
                  <a:cubicBezTo>
                    <a:pt x="337014" y="135220"/>
                    <a:pt x="343585" y="136648"/>
                    <a:pt x="350442" y="138077"/>
                  </a:cubicBezTo>
                  <a:cubicBezTo>
                    <a:pt x="351584" y="138363"/>
                    <a:pt x="352727" y="138648"/>
                    <a:pt x="353870" y="138934"/>
                  </a:cubicBezTo>
                  <a:cubicBezTo>
                    <a:pt x="360441" y="140362"/>
                    <a:pt x="367297" y="141791"/>
                    <a:pt x="374154" y="143219"/>
                  </a:cubicBezTo>
                  <a:cubicBezTo>
                    <a:pt x="374725" y="143219"/>
                    <a:pt x="375297" y="143505"/>
                    <a:pt x="376154" y="143505"/>
                  </a:cubicBezTo>
                  <a:cubicBezTo>
                    <a:pt x="383296" y="144933"/>
                    <a:pt x="390438" y="146362"/>
                    <a:pt x="397581" y="148076"/>
                  </a:cubicBezTo>
                  <a:cubicBezTo>
                    <a:pt x="399295" y="148362"/>
                    <a:pt x="401295" y="148933"/>
                    <a:pt x="403009" y="149219"/>
                  </a:cubicBezTo>
                  <a:cubicBezTo>
                    <a:pt x="410151" y="150647"/>
                    <a:pt x="417579" y="152076"/>
                    <a:pt x="425007" y="153790"/>
                  </a:cubicBezTo>
                  <a:cubicBezTo>
                    <a:pt x="426150" y="154076"/>
                    <a:pt x="427578" y="154361"/>
                    <a:pt x="429007" y="154647"/>
                  </a:cubicBezTo>
                  <a:cubicBezTo>
                    <a:pt x="435863" y="156075"/>
                    <a:pt x="443005" y="157504"/>
                    <a:pt x="450148" y="158932"/>
                  </a:cubicBezTo>
                  <a:cubicBezTo>
                    <a:pt x="451290" y="159218"/>
                    <a:pt x="452433" y="159504"/>
                    <a:pt x="453862" y="159504"/>
                  </a:cubicBezTo>
                  <a:cubicBezTo>
                    <a:pt x="461575" y="160932"/>
                    <a:pt x="469003" y="162361"/>
                    <a:pt x="476717" y="163789"/>
                  </a:cubicBezTo>
                  <a:cubicBezTo>
                    <a:pt x="478717" y="164075"/>
                    <a:pt x="480717" y="164646"/>
                    <a:pt x="482716" y="164932"/>
                  </a:cubicBezTo>
                  <a:cubicBezTo>
                    <a:pt x="490430" y="166360"/>
                    <a:pt x="498144" y="167789"/>
                    <a:pt x="506143" y="169217"/>
                  </a:cubicBezTo>
                  <a:cubicBezTo>
                    <a:pt x="507572" y="169503"/>
                    <a:pt x="508714" y="169789"/>
                    <a:pt x="510143" y="170074"/>
                  </a:cubicBezTo>
                  <a:cubicBezTo>
                    <a:pt x="517285" y="171503"/>
                    <a:pt x="524427" y="172645"/>
                    <a:pt x="531570" y="173788"/>
                  </a:cubicBezTo>
                  <a:cubicBezTo>
                    <a:pt x="533284" y="174074"/>
                    <a:pt x="534998" y="174360"/>
                    <a:pt x="536712" y="174645"/>
                  </a:cubicBezTo>
                  <a:cubicBezTo>
                    <a:pt x="544426" y="176074"/>
                    <a:pt x="552425" y="177502"/>
                    <a:pt x="560139" y="178645"/>
                  </a:cubicBezTo>
                  <a:cubicBezTo>
                    <a:pt x="562139" y="178931"/>
                    <a:pt x="564424" y="179216"/>
                    <a:pt x="566424" y="179788"/>
                  </a:cubicBezTo>
                  <a:cubicBezTo>
                    <a:pt x="574423" y="181216"/>
                    <a:pt x="582423" y="182359"/>
                    <a:pt x="590422" y="183787"/>
                  </a:cubicBezTo>
                  <a:cubicBezTo>
                    <a:pt x="591565" y="184073"/>
                    <a:pt x="592708" y="184073"/>
                    <a:pt x="593850" y="184359"/>
                  </a:cubicBezTo>
                  <a:cubicBezTo>
                    <a:pt x="601278" y="185502"/>
                    <a:pt x="608421" y="186644"/>
                    <a:pt x="615849" y="187787"/>
                  </a:cubicBezTo>
                  <a:cubicBezTo>
                    <a:pt x="617848" y="188073"/>
                    <a:pt x="619848" y="188358"/>
                    <a:pt x="621848" y="188644"/>
                  </a:cubicBezTo>
                  <a:cubicBezTo>
                    <a:pt x="629847" y="189787"/>
                    <a:pt x="637561" y="190930"/>
                    <a:pt x="645561" y="192072"/>
                  </a:cubicBezTo>
                  <a:cubicBezTo>
                    <a:pt x="647560" y="192358"/>
                    <a:pt x="649560" y="192644"/>
                    <a:pt x="651560" y="192930"/>
                  </a:cubicBezTo>
                  <a:cubicBezTo>
                    <a:pt x="659274" y="194072"/>
                    <a:pt x="666987" y="195215"/>
                    <a:pt x="674701" y="196072"/>
                  </a:cubicBezTo>
                  <a:cubicBezTo>
                    <a:pt x="675558" y="196072"/>
                    <a:pt x="676129" y="196358"/>
                    <a:pt x="676987" y="196358"/>
                  </a:cubicBezTo>
                  <a:cubicBezTo>
                    <a:pt x="684986" y="197501"/>
                    <a:pt x="692699" y="198358"/>
                    <a:pt x="700413" y="199215"/>
                  </a:cubicBezTo>
                  <a:cubicBezTo>
                    <a:pt x="702413" y="199500"/>
                    <a:pt x="704127" y="199786"/>
                    <a:pt x="706127" y="199786"/>
                  </a:cubicBezTo>
                  <a:cubicBezTo>
                    <a:pt x="713841" y="200643"/>
                    <a:pt x="721554" y="201500"/>
                    <a:pt x="729268" y="202357"/>
                  </a:cubicBezTo>
                  <a:cubicBezTo>
                    <a:pt x="730982" y="202643"/>
                    <a:pt x="732696" y="202643"/>
                    <a:pt x="734411" y="202929"/>
                  </a:cubicBezTo>
                  <a:cubicBezTo>
                    <a:pt x="741553" y="203786"/>
                    <a:pt x="748695" y="204357"/>
                    <a:pt x="755837" y="204929"/>
                  </a:cubicBezTo>
                  <a:cubicBezTo>
                    <a:pt x="756694" y="204929"/>
                    <a:pt x="757551" y="205214"/>
                    <a:pt x="758694" y="205214"/>
                  </a:cubicBezTo>
                  <a:cubicBezTo>
                    <a:pt x="766408" y="205786"/>
                    <a:pt x="773836" y="206643"/>
                    <a:pt x="781264" y="207214"/>
                  </a:cubicBezTo>
                  <a:cubicBezTo>
                    <a:pt x="782978" y="207214"/>
                    <a:pt x="784978" y="207500"/>
                    <a:pt x="786692" y="207500"/>
                  </a:cubicBezTo>
                  <a:cubicBezTo>
                    <a:pt x="794120" y="208071"/>
                    <a:pt x="801262" y="208642"/>
                    <a:pt x="808404" y="208928"/>
                  </a:cubicBezTo>
                  <a:cubicBezTo>
                    <a:pt x="809833" y="208928"/>
                    <a:pt x="810976" y="208928"/>
                    <a:pt x="812404" y="209214"/>
                  </a:cubicBezTo>
                  <a:cubicBezTo>
                    <a:pt x="818975" y="209500"/>
                    <a:pt x="825546" y="209785"/>
                    <a:pt x="832117" y="210071"/>
                  </a:cubicBezTo>
                  <a:cubicBezTo>
                    <a:pt x="833260" y="210071"/>
                    <a:pt x="834402" y="210071"/>
                    <a:pt x="835259" y="210071"/>
                  </a:cubicBezTo>
                  <a:cubicBezTo>
                    <a:pt x="842116" y="210357"/>
                    <a:pt x="848973" y="210357"/>
                    <a:pt x="855543" y="210642"/>
                  </a:cubicBezTo>
                  <a:cubicBezTo>
                    <a:pt x="856972" y="210642"/>
                    <a:pt x="858686" y="210642"/>
                    <a:pt x="860114" y="210642"/>
                  </a:cubicBezTo>
                  <a:cubicBezTo>
                    <a:pt x="866685" y="210642"/>
                    <a:pt x="873256" y="210642"/>
                    <a:pt x="879827" y="210642"/>
                  </a:cubicBezTo>
                  <a:cubicBezTo>
                    <a:pt x="880684" y="210642"/>
                    <a:pt x="881541" y="210642"/>
                    <a:pt x="882399" y="210642"/>
                  </a:cubicBezTo>
                  <a:cubicBezTo>
                    <a:pt x="888398" y="210642"/>
                    <a:pt x="894112" y="210357"/>
                    <a:pt x="899825" y="210071"/>
                  </a:cubicBezTo>
                  <a:cubicBezTo>
                    <a:pt x="900968" y="210071"/>
                    <a:pt x="902111" y="210071"/>
                    <a:pt x="902968" y="209785"/>
                  </a:cubicBezTo>
                  <a:cubicBezTo>
                    <a:pt x="908968" y="209500"/>
                    <a:pt x="914682" y="208928"/>
                    <a:pt x="920110" y="208357"/>
                  </a:cubicBezTo>
                  <a:cubicBezTo>
                    <a:pt x="921252" y="208357"/>
                    <a:pt x="922395" y="208071"/>
                    <a:pt x="923824" y="208071"/>
                  </a:cubicBezTo>
                  <a:cubicBezTo>
                    <a:pt x="929537" y="207500"/>
                    <a:pt x="934966" y="206928"/>
                    <a:pt x="940108" y="206071"/>
                  </a:cubicBezTo>
                  <a:cubicBezTo>
                    <a:pt x="940394" y="206071"/>
                    <a:pt x="940965" y="206071"/>
                    <a:pt x="941251" y="205786"/>
                  </a:cubicBezTo>
                  <a:cubicBezTo>
                    <a:pt x="946108" y="204929"/>
                    <a:pt x="950964" y="204071"/>
                    <a:pt x="955535" y="203214"/>
                  </a:cubicBezTo>
                  <a:cubicBezTo>
                    <a:pt x="956392" y="202929"/>
                    <a:pt x="957249" y="202929"/>
                    <a:pt x="958392" y="202643"/>
                  </a:cubicBezTo>
                  <a:cubicBezTo>
                    <a:pt x="962963" y="201500"/>
                    <a:pt x="967534" y="200643"/>
                    <a:pt x="971534" y="199215"/>
                  </a:cubicBezTo>
                  <a:cubicBezTo>
                    <a:pt x="972391" y="198929"/>
                    <a:pt x="973248" y="198643"/>
                    <a:pt x="974105" y="198358"/>
                  </a:cubicBezTo>
                  <a:cubicBezTo>
                    <a:pt x="978391" y="196929"/>
                    <a:pt x="982390" y="195786"/>
                    <a:pt x="986390" y="194072"/>
                  </a:cubicBezTo>
                  <a:cubicBezTo>
                    <a:pt x="1150091" y="126649"/>
                    <a:pt x="1138949" y="196072"/>
                    <a:pt x="1138949" y="196072"/>
                  </a:cubicBezTo>
                  <a:cubicBezTo>
                    <a:pt x="1142949" y="202072"/>
                    <a:pt x="1147520" y="208071"/>
                    <a:pt x="1152091" y="214356"/>
                  </a:cubicBezTo>
                  <a:cubicBezTo>
                    <a:pt x="1152662" y="214928"/>
                    <a:pt x="1153234" y="215785"/>
                    <a:pt x="1153805" y="216356"/>
                  </a:cubicBezTo>
                  <a:cubicBezTo>
                    <a:pt x="1158090" y="222070"/>
                    <a:pt x="1162947" y="227784"/>
                    <a:pt x="1167804" y="233212"/>
                  </a:cubicBezTo>
                  <a:cubicBezTo>
                    <a:pt x="1168661" y="234069"/>
                    <a:pt x="1169518" y="235212"/>
                    <a:pt x="1170375" y="236069"/>
                  </a:cubicBezTo>
                  <a:cubicBezTo>
                    <a:pt x="1175232" y="241497"/>
                    <a:pt x="1180374" y="246925"/>
                    <a:pt x="1185517" y="252353"/>
                  </a:cubicBezTo>
                  <a:cubicBezTo>
                    <a:pt x="1186374" y="253210"/>
                    <a:pt x="1187517" y="254353"/>
                    <a:pt x="1188374" y="255210"/>
                  </a:cubicBezTo>
                  <a:cubicBezTo>
                    <a:pt x="1193802" y="260638"/>
                    <a:pt x="1199230" y="266066"/>
                    <a:pt x="1205229" y="271495"/>
                  </a:cubicBezTo>
                  <a:cubicBezTo>
                    <a:pt x="1206086" y="272352"/>
                    <a:pt x="1206943" y="272923"/>
                    <a:pt x="1207801" y="273780"/>
                  </a:cubicBezTo>
                  <a:cubicBezTo>
                    <a:pt x="1213800" y="279208"/>
                    <a:pt x="1220085" y="284922"/>
                    <a:pt x="1226656" y="290350"/>
                  </a:cubicBezTo>
                  <a:cubicBezTo>
                    <a:pt x="1226942" y="290636"/>
                    <a:pt x="1226942" y="290636"/>
                    <a:pt x="1227228" y="290922"/>
                  </a:cubicBezTo>
                  <a:cubicBezTo>
                    <a:pt x="1233513" y="296350"/>
                    <a:pt x="1240370" y="301778"/>
                    <a:pt x="1246940" y="306920"/>
                  </a:cubicBezTo>
                  <a:cubicBezTo>
                    <a:pt x="1247797" y="307492"/>
                    <a:pt x="1248655" y="308063"/>
                    <a:pt x="1249226" y="308920"/>
                  </a:cubicBezTo>
                  <a:cubicBezTo>
                    <a:pt x="1255797" y="314063"/>
                    <a:pt x="1262653" y="319205"/>
                    <a:pt x="1269510" y="324062"/>
                  </a:cubicBezTo>
                  <a:cubicBezTo>
                    <a:pt x="1270653" y="324919"/>
                    <a:pt x="1272081" y="325776"/>
                    <a:pt x="1273224" y="326919"/>
                  </a:cubicBezTo>
                  <a:cubicBezTo>
                    <a:pt x="1280081" y="331775"/>
                    <a:pt x="1286937" y="336632"/>
                    <a:pt x="1293794" y="341489"/>
                  </a:cubicBezTo>
                  <a:cubicBezTo>
                    <a:pt x="1295222" y="342346"/>
                    <a:pt x="1296651" y="343203"/>
                    <a:pt x="1297793" y="344346"/>
                  </a:cubicBezTo>
                  <a:cubicBezTo>
                    <a:pt x="1304936" y="349203"/>
                    <a:pt x="1312078" y="353774"/>
                    <a:pt x="1319220" y="358630"/>
                  </a:cubicBezTo>
                  <a:cubicBezTo>
                    <a:pt x="1320363" y="359487"/>
                    <a:pt x="1321791" y="360059"/>
                    <a:pt x="1322934" y="360916"/>
                  </a:cubicBezTo>
                  <a:cubicBezTo>
                    <a:pt x="1330362" y="365773"/>
                    <a:pt x="1338076" y="370629"/>
                    <a:pt x="1345789" y="375200"/>
                  </a:cubicBezTo>
                  <a:cubicBezTo>
                    <a:pt x="1346361" y="375486"/>
                    <a:pt x="1346932" y="375772"/>
                    <a:pt x="1347504" y="376343"/>
                  </a:cubicBezTo>
                  <a:cubicBezTo>
                    <a:pt x="1355217" y="380914"/>
                    <a:pt x="1362645" y="385485"/>
                    <a:pt x="1370359" y="390056"/>
                  </a:cubicBezTo>
                  <a:cubicBezTo>
                    <a:pt x="1371502" y="390628"/>
                    <a:pt x="1372359" y="391199"/>
                    <a:pt x="1373501" y="391771"/>
                  </a:cubicBezTo>
                  <a:cubicBezTo>
                    <a:pt x="1381215" y="396342"/>
                    <a:pt x="1388929" y="400627"/>
                    <a:pt x="1396928" y="404912"/>
                  </a:cubicBezTo>
                  <a:cubicBezTo>
                    <a:pt x="1398357" y="405769"/>
                    <a:pt x="1400071" y="406626"/>
                    <a:pt x="1401499" y="407484"/>
                  </a:cubicBezTo>
                  <a:cubicBezTo>
                    <a:pt x="1409213" y="411769"/>
                    <a:pt x="1416927" y="415769"/>
                    <a:pt x="1424640" y="419768"/>
                  </a:cubicBezTo>
                  <a:cubicBezTo>
                    <a:pt x="1426354" y="420625"/>
                    <a:pt x="1428069" y="421482"/>
                    <a:pt x="1429497" y="422340"/>
                  </a:cubicBezTo>
                  <a:cubicBezTo>
                    <a:pt x="1437211" y="426339"/>
                    <a:pt x="1444924" y="430339"/>
                    <a:pt x="1452638" y="434339"/>
                  </a:cubicBezTo>
                  <a:cubicBezTo>
                    <a:pt x="1454066" y="435196"/>
                    <a:pt x="1455781" y="435767"/>
                    <a:pt x="1457209" y="436624"/>
                  </a:cubicBezTo>
                  <a:cubicBezTo>
                    <a:pt x="1465208" y="440624"/>
                    <a:pt x="1473208" y="444623"/>
                    <a:pt x="1481207" y="448623"/>
                  </a:cubicBezTo>
                  <a:cubicBezTo>
                    <a:pt x="1482064" y="449194"/>
                    <a:pt x="1482921" y="449480"/>
                    <a:pt x="1484064" y="450052"/>
                  </a:cubicBezTo>
                  <a:cubicBezTo>
                    <a:pt x="1491778" y="453766"/>
                    <a:pt x="1499777" y="457480"/>
                    <a:pt x="1507491" y="461193"/>
                  </a:cubicBezTo>
                  <a:cubicBezTo>
                    <a:pt x="1508633" y="461765"/>
                    <a:pt x="1509776" y="462336"/>
                    <a:pt x="1510919" y="462622"/>
                  </a:cubicBezTo>
                  <a:cubicBezTo>
                    <a:pt x="1518918" y="466336"/>
                    <a:pt x="1526632" y="469764"/>
                    <a:pt x="1534631" y="473478"/>
                  </a:cubicBezTo>
                  <a:cubicBezTo>
                    <a:pt x="1536346" y="474335"/>
                    <a:pt x="1537774" y="474907"/>
                    <a:pt x="1539488" y="475764"/>
                  </a:cubicBezTo>
                  <a:cubicBezTo>
                    <a:pt x="1547202" y="479192"/>
                    <a:pt x="1554630" y="482620"/>
                    <a:pt x="1562343" y="485763"/>
                  </a:cubicBezTo>
                  <a:cubicBezTo>
                    <a:pt x="1564057" y="486620"/>
                    <a:pt x="1565772" y="487191"/>
                    <a:pt x="1567486" y="488048"/>
                  </a:cubicBezTo>
                  <a:cubicBezTo>
                    <a:pt x="1574914" y="491191"/>
                    <a:pt x="1582342" y="494619"/>
                    <a:pt x="1589770" y="497762"/>
                  </a:cubicBezTo>
                  <a:cubicBezTo>
                    <a:pt x="1591484" y="498333"/>
                    <a:pt x="1592912" y="499190"/>
                    <a:pt x="1594627" y="499762"/>
                  </a:cubicBezTo>
                  <a:cubicBezTo>
                    <a:pt x="1602054" y="502904"/>
                    <a:pt x="1609768" y="506047"/>
                    <a:pt x="1617196" y="509190"/>
                  </a:cubicBezTo>
                  <a:cubicBezTo>
                    <a:pt x="1616910" y="508904"/>
                    <a:pt x="1618053" y="509475"/>
                    <a:pt x="1618910" y="509761"/>
                  </a:cubicBezTo>
                  <a:close/>
                </a:path>
              </a:pathLst>
            </a:custGeom>
            <a:solidFill>
              <a:srgbClr val="2A3E33">
                <a:alpha val="94000"/>
              </a:srgbClr>
            </a:solidFill>
            <a:ln w="28507"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1FCD982E-E911-4AA3-A009-0FD8A6CDBEBC}"/>
                </a:ext>
              </a:extLst>
            </p:cNvPr>
            <p:cNvSpPr/>
            <p:nvPr/>
          </p:nvSpPr>
          <p:spPr>
            <a:xfrm>
              <a:off x="7230262" y="3534411"/>
              <a:ext cx="1249613" cy="709946"/>
            </a:xfrm>
            <a:custGeom>
              <a:avLst/>
              <a:gdLst>
                <a:gd name="connsiteX0" fmla="*/ 1249613 w 1249613"/>
                <a:gd name="connsiteY0" fmla="*/ 376259 h 709946"/>
                <a:gd name="connsiteX1" fmla="*/ 1133051 w 1249613"/>
                <a:gd name="connsiteY1" fmla="*/ 458538 h 709946"/>
                <a:gd name="connsiteX2" fmla="*/ 1124766 w 1249613"/>
                <a:gd name="connsiteY2" fmla="*/ 435112 h 709946"/>
                <a:gd name="connsiteX3" fmla="*/ 750796 w 1249613"/>
                <a:gd name="connsiteY3" fmla="*/ 424827 h 709946"/>
                <a:gd name="connsiteX4" fmla="*/ 695944 w 1249613"/>
                <a:gd name="connsiteY4" fmla="*/ 122851 h 709946"/>
                <a:gd name="connsiteX5" fmla="*/ 615379 w 1249613"/>
                <a:gd name="connsiteY5" fmla="*/ 336834 h 709946"/>
                <a:gd name="connsiteX6" fmla="*/ 704229 w 1249613"/>
                <a:gd name="connsiteY6" fmla="*/ 532247 h 709946"/>
                <a:gd name="connsiteX7" fmla="*/ 796793 w 1249613"/>
                <a:gd name="connsiteY7" fmla="*/ 547103 h 709946"/>
                <a:gd name="connsiteX8" fmla="*/ 865644 w 1249613"/>
                <a:gd name="connsiteY8" fmla="*/ 546817 h 709946"/>
                <a:gd name="connsiteX9" fmla="*/ 825933 w 1249613"/>
                <a:gd name="connsiteY9" fmla="*/ 581386 h 709946"/>
                <a:gd name="connsiteX10" fmla="*/ 803935 w 1249613"/>
                <a:gd name="connsiteY10" fmla="*/ 584528 h 709946"/>
                <a:gd name="connsiteX11" fmla="*/ 555669 w 1249613"/>
                <a:gd name="connsiteY11" fmla="*/ 533389 h 709946"/>
                <a:gd name="connsiteX12" fmla="*/ 564526 w 1249613"/>
                <a:gd name="connsiteY12" fmla="*/ 274839 h 709946"/>
                <a:gd name="connsiteX13" fmla="*/ 575953 w 1249613"/>
                <a:gd name="connsiteY13" fmla="*/ 210273 h 709946"/>
                <a:gd name="connsiteX14" fmla="*/ 607094 w 1249613"/>
                <a:gd name="connsiteY14" fmla="*/ 99139 h 709946"/>
                <a:gd name="connsiteX15" fmla="*/ 589666 w 1249613"/>
                <a:gd name="connsiteY15" fmla="*/ 23716 h 709946"/>
                <a:gd name="connsiteX16" fmla="*/ 591666 w 1249613"/>
                <a:gd name="connsiteY16" fmla="*/ 108281 h 709946"/>
                <a:gd name="connsiteX17" fmla="*/ 565954 w 1249613"/>
                <a:gd name="connsiteY17" fmla="*/ 159991 h 709946"/>
                <a:gd name="connsiteX18" fmla="*/ 560240 w 1249613"/>
                <a:gd name="connsiteY18" fmla="*/ 123423 h 709946"/>
                <a:gd name="connsiteX19" fmla="*/ 529671 w 1249613"/>
                <a:gd name="connsiteY19" fmla="*/ 4 h 709946"/>
                <a:gd name="connsiteX20" fmla="*/ 532814 w 1249613"/>
                <a:gd name="connsiteY20" fmla="*/ 248841 h 709946"/>
                <a:gd name="connsiteX21" fmla="*/ 464248 w 1249613"/>
                <a:gd name="connsiteY21" fmla="*/ 570244 h 709946"/>
                <a:gd name="connsiteX22" fmla="*/ 0 w 1249613"/>
                <a:gd name="connsiteY22" fmla="*/ 595670 h 709946"/>
                <a:gd name="connsiteX23" fmla="*/ 247980 w 1249613"/>
                <a:gd name="connsiteY23" fmla="*/ 630524 h 709946"/>
                <a:gd name="connsiteX24" fmla="*/ 464534 w 1249613"/>
                <a:gd name="connsiteY24" fmla="*/ 639095 h 709946"/>
                <a:gd name="connsiteX25" fmla="*/ 695372 w 1249613"/>
                <a:gd name="connsiteY25" fmla="*/ 607383 h 709946"/>
                <a:gd name="connsiteX26" fmla="*/ 815934 w 1249613"/>
                <a:gd name="connsiteY26" fmla="*/ 709947 h 709946"/>
                <a:gd name="connsiteX27" fmla="*/ 1135908 w 1249613"/>
                <a:gd name="connsiteY27" fmla="*/ 626239 h 709946"/>
                <a:gd name="connsiteX28" fmla="*/ 1249613 w 1249613"/>
                <a:gd name="connsiteY28" fmla="*/ 376259 h 70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49613" h="709946">
                  <a:moveTo>
                    <a:pt x="1249613" y="376259"/>
                  </a:moveTo>
                  <a:cubicBezTo>
                    <a:pt x="1210188" y="403400"/>
                    <a:pt x="1172762" y="431969"/>
                    <a:pt x="1133051" y="458538"/>
                  </a:cubicBezTo>
                  <a:cubicBezTo>
                    <a:pt x="1132194" y="449682"/>
                    <a:pt x="1129623" y="441683"/>
                    <a:pt x="1124766" y="435112"/>
                  </a:cubicBezTo>
                  <a:cubicBezTo>
                    <a:pt x="1075056" y="364832"/>
                    <a:pt x="856788" y="514534"/>
                    <a:pt x="750796" y="424827"/>
                  </a:cubicBezTo>
                  <a:cubicBezTo>
                    <a:pt x="654518" y="343405"/>
                    <a:pt x="729941" y="129994"/>
                    <a:pt x="695944" y="122851"/>
                  </a:cubicBezTo>
                  <a:cubicBezTo>
                    <a:pt x="671374" y="117709"/>
                    <a:pt x="611950" y="223700"/>
                    <a:pt x="615379" y="336834"/>
                  </a:cubicBezTo>
                  <a:cubicBezTo>
                    <a:pt x="615664" y="345690"/>
                    <a:pt x="621664" y="497107"/>
                    <a:pt x="704229" y="532247"/>
                  </a:cubicBezTo>
                  <a:cubicBezTo>
                    <a:pt x="726798" y="541674"/>
                    <a:pt x="765081" y="547103"/>
                    <a:pt x="796793" y="547103"/>
                  </a:cubicBezTo>
                  <a:cubicBezTo>
                    <a:pt x="836504" y="547103"/>
                    <a:pt x="862216" y="539103"/>
                    <a:pt x="865644" y="546817"/>
                  </a:cubicBezTo>
                  <a:cubicBezTo>
                    <a:pt x="869072" y="554531"/>
                    <a:pt x="845646" y="567387"/>
                    <a:pt x="825933" y="581386"/>
                  </a:cubicBezTo>
                  <a:cubicBezTo>
                    <a:pt x="818791" y="582528"/>
                    <a:pt x="811363" y="583385"/>
                    <a:pt x="803935" y="584528"/>
                  </a:cubicBezTo>
                  <a:cubicBezTo>
                    <a:pt x="752225" y="590528"/>
                    <a:pt x="601094" y="607098"/>
                    <a:pt x="555669" y="533389"/>
                  </a:cubicBezTo>
                  <a:cubicBezTo>
                    <a:pt x="532814" y="496535"/>
                    <a:pt x="543385" y="422541"/>
                    <a:pt x="564526" y="274839"/>
                  </a:cubicBezTo>
                  <a:cubicBezTo>
                    <a:pt x="568811" y="245698"/>
                    <a:pt x="570811" y="230557"/>
                    <a:pt x="575953" y="210273"/>
                  </a:cubicBezTo>
                  <a:cubicBezTo>
                    <a:pt x="590524" y="151135"/>
                    <a:pt x="605665" y="138279"/>
                    <a:pt x="607094" y="99139"/>
                  </a:cubicBezTo>
                  <a:cubicBezTo>
                    <a:pt x="608522" y="55714"/>
                    <a:pt x="591381" y="23431"/>
                    <a:pt x="589666" y="23716"/>
                  </a:cubicBezTo>
                  <a:cubicBezTo>
                    <a:pt x="587952" y="24002"/>
                    <a:pt x="601951" y="61999"/>
                    <a:pt x="591666" y="108281"/>
                  </a:cubicBezTo>
                  <a:cubicBezTo>
                    <a:pt x="585953" y="134279"/>
                    <a:pt x="572811" y="161420"/>
                    <a:pt x="565954" y="159991"/>
                  </a:cubicBezTo>
                  <a:cubicBezTo>
                    <a:pt x="560812" y="158848"/>
                    <a:pt x="561383" y="140850"/>
                    <a:pt x="560240" y="123423"/>
                  </a:cubicBezTo>
                  <a:cubicBezTo>
                    <a:pt x="557098" y="58285"/>
                    <a:pt x="535385" y="-567"/>
                    <a:pt x="529671" y="4"/>
                  </a:cubicBezTo>
                  <a:cubicBezTo>
                    <a:pt x="521958" y="861"/>
                    <a:pt x="541670" y="112566"/>
                    <a:pt x="532814" y="248841"/>
                  </a:cubicBezTo>
                  <a:cubicBezTo>
                    <a:pt x="520815" y="429112"/>
                    <a:pt x="514815" y="519391"/>
                    <a:pt x="464248" y="570244"/>
                  </a:cubicBezTo>
                  <a:cubicBezTo>
                    <a:pt x="385112" y="649951"/>
                    <a:pt x="273406" y="591956"/>
                    <a:pt x="0" y="595670"/>
                  </a:cubicBezTo>
                  <a:cubicBezTo>
                    <a:pt x="48853" y="609669"/>
                    <a:pt x="129418" y="618240"/>
                    <a:pt x="247980" y="630524"/>
                  </a:cubicBezTo>
                  <a:cubicBezTo>
                    <a:pt x="331116" y="639381"/>
                    <a:pt x="386826" y="645095"/>
                    <a:pt x="464534" y="639095"/>
                  </a:cubicBezTo>
                  <a:cubicBezTo>
                    <a:pt x="607665" y="627668"/>
                    <a:pt x="628806" y="591099"/>
                    <a:pt x="695372" y="607383"/>
                  </a:cubicBezTo>
                  <a:cubicBezTo>
                    <a:pt x="757939" y="622811"/>
                    <a:pt x="789936" y="667379"/>
                    <a:pt x="815934" y="709947"/>
                  </a:cubicBezTo>
                  <a:cubicBezTo>
                    <a:pt x="939924" y="682235"/>
                    <a:pt x="1064200" y="647380"/>
                    <a:pt x="1135908" y="626239"/>
                  </a:cubicBezTo>
                  <a:cubicBezTo>
                    <a:pt x="1187047" y="554245"/>
                    <a:pt x="1230472" y="465966"/>
                    <a:pt x="1249613" y="376259"/>
                  </a:cubicBezTo>
                  <a:close/>
                </a:path>
              </a:pathLst>
            </a:custGeom>
            <a:solidFill>
              <a:srgbClr val="2A3E33">
                <a:alpha val="94000"/>
              </a:srgbClr>
            </a:solidFill>
            <a:ln w="28507"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B507A5CA-D4A0-4086-99E6-B3108DE19486}"/>
                </a:ext>
              </a:extLst>
            </p:cNvPr>
            <p:cNvSpPr/>
            <p:nvPr/>
          </p:nvSpPr>
          <p:spPr>
            <a:xfrm>
              <a:off x="7868435" y="3604712"/>
              <a:ext cx="644382" cy="731026"/>
            </a:xfrm>
            <a:custGeom>
              <a:avLst/>
              <a:gdLst>
                <a:gd name="connsiteX0" fmla="*/ 58628 w 644382"/>
                <a:gd name="connsiteY0" fmla="*/ 268 h 731026"/>
                <a:gd name="connsiteX1" fmla="*/ 116909 w 644382"/>
                <a:gd name="connsiteY1" fmla="*/ 115116 h 731026"/>
                <a:gd name="connsiteX2" fmla="*/ 236327 w 644382"/>
                <a:gd name="connsiteY2" fmla="*/ 269675 h 731026"/>
                <a:gd name="connsiteX3" fmla="*/ 644009 w 644382"/>
                <a:gd name="connsiteY3" fmla="*/ 359954 h 731026"/>
                <a:gd name="connsiteX4" fmla="*/ 297465 w 644382"/>
                <a:gd name="connsiteY4" fmla="*/ 692498 h 731026"/>
                <a:gd name="connsiteX5" fmla="*/ 238613 w 644382"/>
                <a:gd name="connsiteY5" fmla="*/ 695641 h 731026"/>
                <a:gd name="connsiteX6" fmla="*/ 41486 w 644382"/>
                <a:gd name="connsiteY6" fmla="*/ 667071 h 731026"/>
                <a:gd name="connsiteX7" fmla="*/ 237756 w 644382"/>
                <a:gd name="connsiteY7" fmla="*/ 626503 h 731026"/>
                <a:gd name="connsiteX8" fmla="*/ 312893 w 644382"/>
                <a:gd name="connsiteY8" fmla="*/ 481944 h 731026"/>
                <a:gd name="connsiteX9" fmla="*/ 407171 w 644382"/>
                <a:gd name="connsiteY9" fmla="*/ 401664 h 731026"/>
                <a:gd name="connsiteX10" fmla="*/ 111195 w 644382"/>
                <a:gd name="connsiteY10" fmla="*/ 443090 h 731026"/>
                <a:gd name="connsiteX11" fmla="*/ 14060 w 644382"/>
                <a:gd name="connsiteY11" fmla="*/ 130258 h 731026"/>
                <a:gd name="connsiteX12" fmla="*/ 58628 w 644382"/>
                <a:gd name="connsiteY12" fmla="*/ 268 h 73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382" h="731026">
                  <a:moveTo>
                    <a:pt x="58628" y="268"/>
                  </a:moveTo>
                  <a:cubicBezTo>
                    <a:pt x="58628" y="268"/>
                    <a:pt x="87482" y="-11159"/>
                    <a:pt x="116909" y="115116"/>
                  </a:cubicBezTo>
                  <a:cubicBezTo>
                    <a:pt x="146335" y="241392"/>
                    <a:pt x="154334" y="267104"/>
                    <a:pt x="236327" y="269675"/>
                  </a:cubicBezTo>
                  <a:cubicBezTo>
                    <a:pt x="318321" y="271961"/>
                    <a:pt x="638866" y="261961"/>
                    <a:pt x="644009" y="359954"/>
                  </a:cubicBezTo>
                  <a:cubicBezTo>
                    <a:pt x="649151" y="457946"/>
                    <a:pt x="604583" y="548795"/>
                    <a:pt x="297465" y="692498"/>
                  </a:cubicBezTo>
                  <a:cubicBezTo>
                    <a:pt x="297465" y="692498"/>
                    <a:pt x="264325" y="684499"/>
                    <a:pt x="238613" y="695641"/>
                  </a:cubicBezTo>
                  <a:cubicBezTo>
                    <a:pt x="212901" y="706783"/>
                    <a:pt x="140050" y="784205"/>
                    <a:pt x="41486" y="667071"/>
                  </a:cubicBezTo>
                  <a:lnTo>
                    <a:pt x="237756" y="626503"/>
                  </a:lnTo>
                  <a:cubicBezTo>
                    <a:pt x="237756" y="626503"/>
                    <a:pt x="217186" y="532797"/>
                    <a:pt x="312893" y="481944"/>
                  </a:cubicBezTo>
                  <a:cubicBezTo>
                    <a:pt x="408599" y="431091"/>
                    <a:pt x="407171" y="401664"/>
                    <a:pt x="407171" y="401664"/>
                  </a:cubicBezTo>
                  <a:cubicBezTo>
                    <a:pt x="407171" y="401664"/>
                    <a:pt x="276610" y="477087"/>
                    <a:pt x="111195" y="443090"/>
                  </a:cubicBezTo>
                  <a:cubicBezTo>
                    <a:pt x="-54506" y="409092"/>
                    <a:pt x="14060" y="130258"/>
                    <a:pt x="14060" y="130258"/>
                  </a:cubicBezTo>
                  <a:cubicBezTo>
                    <a:pt x="14060" y="130258"/>
                    <a:pt x="32058" y="60549"/>
                    <a:pt x="58628" y="268"/>
                  </a:cubicBezTo>
                  <a:close/>
                </a:path>
              </a:pathLst>
            </a:custGeom>
            <a:solidFill>
              <a:srgbClr val="73D927"/>
            </a:solidFill>
            <a:ln w="28507"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8BC1FC02-BB6A-4B01-BB29-B7A9D9B81C9A}"/>
                </a:ext>
              </a:extLst>
            </p:cNvPr>
            <p:cNvSpPr/>
            <p:nvPr/>
          </p:nvSpPr>
          <p:spPr>
            <a:xfrm>
              <a:off x="9461435" y="3605432"/>
              <a:ext cx="447125" cy="1058937"/>
            </a:xfrm>
            <a:custGeom>
              <a:avLst/>
              <a:gdLst>
                <a:gd name="connsiteX0" fmla="*/ 428041 w 447125"/>
                <a:gd name="connsiteY0" fmla="*/ 199818 h 1058937"/>
                <a:gd name="connsiteX1" fmla="*/ 438611 w 447125"/>
                <a:gd name="connsiteY1" fmla="*/ 520364 h 1058937"/>
                <a:gd name="connsiteX2" fmla="*/ 409471 w 447125"/>
                <a:gd name="connsiteY2" fmla="*/ 656353 h 1058937"/>
                <a:gd name="connsiteX3" fmla="*/ 365760 w 447125"/>
                <a:gd name="connsiteY3" fmla="*/ 791485 h 1058937"/>
                <a:gd name="connsiteX4" fmla="*/ 301479 w 447125"/>
                <a:gd name="connsiteY4" fmla="*/ 876621 h 1058937"/>
                <a:gd name="connsiteX5" fmla="*/ 244627 w 447125"/>
                <a:gd name="connsiteY5" fmla="*/ 966899 h 1058937"/>
                <a:gd name="connsiteX6" fmla="*/ 222343 w 447125"/>
                <a:gd name="connsiteY6" fmla="*/ 917760 h 1058937"/>
                <a:gd name="connsiteX7" fmla="*/ 168633 w 447125"/>
                <a:gd name="connsiteY7" fmla="*/ 1017752 h 1058937"/>
                <a:gd name="connsiteX8" fmla="*/ 225200 w 447125"/>
                <a:gd name="connsiteY8" fmla="*/ 1040607 h 1058937"/>
                <a:gd name="connsiteX9" fmla="*/ 117780 w 447125"/>
                <a:gd name="connsiteY9" fmla="*/ 1052321 h 1058937"/>
                <a:gd name="connsiteX10" fmla="*/ 361 w 447125"/>
                <a:gd name="connsiteY10" fmla="*/ 874049 h 1058937"/>
                <a:gd name="connsiteX11" fmla="*/ 162062 w 447125"/>
                <a:gd name="connsiteY11" fmla="*/ 648068 h 1058937"/>
                <a:gd name="connsiteX12" fmla="*/ 208344 w 447125"/>
                <a:gd name="connsiteY12" fmla="*/ 306381 h 1058937"/>
                <a:gd name="connsiteX13" fmla="*/ 196345 w 447125"/>
                <a:gd name="connsiteY13" fmla="*/ 75828 h 1058937"/>
                <a:gd name="connsiteX14" fmla="*/ 356332 w 447125"/>
                <a:gd name="connsiteY14" fmla="*/ 406 h 1058937"/>
                <a:gd name="connsiteX15" fmla="*/ 442325 w 447125"/>
                <a:gd name="connsiteY15" fmla="*/ 116111 h 10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7125" h="1058937">
                  <a:moveTo>
                    <a:pt x="428041" y="199818"/>
                  </a:moveTo>
                  <a:cubicBezTo>
                    <a:pt x="428041" y="199818"/>
                    <a:pt x="422327" y="462368"/>
                    <a:pt x="438611" y="520364"/>
                  </a:cubicBezTo>
                  <a:cubicBezTo>
                    <a:pt x="454610" y="578645"/>
                    <a:pt x="449753" y="608357"/>
                    <a:pt x="409471" y="656353"/>
                  </a:cubicBezTo>
                  <a:cubicBezTo>
                    <a:pt x="369474" y="704349"/>
                    <a:pt x="365760" y="791485"/>
                    <a:pt x="365760" y="791485"/>
                  </a:cubicBezTo>
                  <a:cubicBezTo>
                    <a:pt x="365760" y="791485"/>
                    <a:pt x="322049" y="800341"/>
                    <a:pt x="301479" y="876621"/>
                  </a:cubicBezTo>
                  <a:cubicBezTo>
                    <a:pt x="280910" y="953186"/>
                    <a:pt x="244627" y="966899"/>
                    <a:pt x="244627" y="966899"/>
                  </a:cubicBezTo>
                  <a:cubicBezTo>
                    <a:pt x="241770" y="933759"/>
                    <a:pt x="239770" y="922903"/>
                    <a:pt x="222343" y="917760"/>
                  </a:cubicBezTo>
                  <a:cubicBezTo>
                    <a:pt x="204916" y="912618"/>
                    <a:pt x="163205" y="987183"/>
                    <a:pt x="168633" y="1017752"/>
                  </a:cubicBezTo>
                  <a:cubicBezTo>
                    <a:pt x="174061" y="1048321"/>
                    <a:pt x="225200" y="1040607"/>
                    <a:pt x="225200" y="1040607"/>
                  </a:cubicBezTo>
                  <a:cubicBezTo>
                    <a:pt x="225200" y="1040607"/>
                    <a:pt x="183775" y="1072319"/>
                    <a:pt x="117780" y="1052321"/>
                  </a:cubicBezTo>
                  <a:cubicBezTo>
                    <a:pt x="51500" y="1032322"/>
                    <a:pt x="-5067" y="1003467"/>
                    <a:pt x="361" y="874049"/>
                  </a:cubicBezTo>
                  <a:cubicBezTo>
                    <a:pt x="6075" y="744631"/>
                    <a:pt x="162062" y="648068"/>
                    <a:pt x="162062" y="648068"/>
                  </a:cubicBezTo>
                  <a:cubicBezTo>
                    <a:pt x="162062" y="648068"/>
                    <a:pt x="195202" y="434942"/>
                    <a:pt x="208344" y="306381"/>
                  </a:cubicBezTo>
                  <a:cubicBezTo>
                    <a:pt x="221486" y="177820"/>
                    <a:pt x="196345" y="75828"/>
                    <a:pt x="196345" y="75828"/>
                  </a:cubicBezTo>
                  <a:cubicBezTo>
                    <a:pt x="196345" y="75828"/>
                    <a:pt x="169205" y="-6451"/>
                    <a:pt x="356332" y="406"/>
                  </a:cubicBezTo>
                  <a:cubicBezTo>
                    <a:pt x="356332" y="406"/>
                    <a:pt x="396615" y="-1594"/>
                    <a:pt x="442325" y="116111"/>
                  </a:cubicBezTo>
                </a:path>
              </a:pathLst>
            </a:custGeom>
            <a:solidFill>
              <a:srgbClr val="73D927"/>
            </a:solidFill>
            <a:ln w="28507"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3D7BCB06-9099-47E1-8C3A-B72043BE820B}"/>
                </a:ext>
              </a:extLst>
            </p:cNvPr>
            <p:cNvSpPr/>
            <p:nvPr/>
          </p:nvSpPr>
          <p:spPr>
            <a:xfrm>
              <a:off x="7932205" y="3604981"/>
              <a:ext cx="580065" cy="517386"/>
            </a:xfrm>
            <a:custGeom>
              <a:avLst/>
              <a:gdLst>
                <a:gd name="connsiteX0" fmla="*/ 172557 w 580065"/>
                <a:gd name="connsiteY0" fmla="*/ 269407 h 517386"/>
                <a:gd name="connsiteX1" fmla="*/ 53139 w 580065"/>
                <a:gd name="connsiteY1" fmla="*/ 114848 h 517386"/>
                <a:gd name="connsiteX2" fmla="*/ 0 w 580065"/>
                <a:gd name="connsiteY2" fmla="*/ 0 h 517386"/>
                <a:gd name="connsiteX3" fmla="*/ 29426 w 580065"/>
                <a:gd name="connsiteY3" fmla="*/ 163415 h 517386"/>
                <a:gd name="connsiteX4" fmla="*/ 24569 w 580065"/>
                <a:gd name="connsiteY4" fmla="*/ 308546 h 517386"/>
                <a:gd name="connsiteX5" fmla="*/ 221125 w 580065"/>
                <a:gd name="connsiteY5" fmla="*/ 305690 h 517386"/>
                <a:gd name="connsiteX6" fmla="*/ 416252 w 580065"/>
                <a:gd name="connsiteY6" fmla="*/ 359399 h 517386"/>
                <a:gd name="connsiteX7" fmla="*/ 380255 w 580065"/>
                <a:gd name="connsiteY7" fmla="*/ 393682 h 517386"/>
                <a:gd name="connsiteX8" fmla="*/ 319974 w 580065"/>
                <a:gd name="connsiteY8" fmla="*/ 437393 h 517386"/>
                <a:gd name="connsiteX9" fmla="*/ 224553 w 580065"/>
                <a:gd name="connsiteY9" fmla="*/ 497103 h 517386"/>
                <a:gd name="connsiteX10" fmla="*/ 203126 w 580065"/>
                <a:gd name="connsiteY10" fmla="*/ 517387 h 517386"/>
                <a:gd name="connsiteX11" fmla="*/ 271407 w 580065"/>
                <a:gd name="connsiteY11" fmla="*/ 491389 h 517386"/>
                <a:gd name="connsiteX12" fmla="*/ 408824 w 580065"/>
                <a:gd name="connsiteY12" fmla="*/ 441679 h 517386"/>
                <a:gd name="connsiteX13" fmla="*/ 494817 w 580065"/>
                <a:gd name="connsiteY13" fmla="*/ 393111 h 517386"/>
                <a:gd name="connsiteX14" fmla="*/ 558241 w 580065"/>
                <a:gd name="connsiteY14" fmla="*/ 417680 h 517386"/>
                <a:gd name="connsiteX15" fmla="*/ 573954 w 580065"/>
                <a:gd name="connsiteY15" fmla="*/ 421966 h 517386"/>
                <a:gd name="connsiteX16" fmla="*/ 579667 w 580065"/>
                <a:gd name="connsiteY16" fmla="*/ 359399 h 517386"/>
                <a:gd name="connsiteX17" fmla="*/ 172557 w 580065"/>
                <a:gd name="connsiteY17" fmla="*/ 269407 h 51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0065" h="517386">
                  <a:moveTo>
                    <a:pt x="172557" y="269407"/>
                  </a:moveTo>
                  <a:cubicBezTo>
                    <a:pt x="90564" y="267121"/>
                    <a:pt x="82565" y="241409"/>
                    <a:pt x="53139" y="114848"/>
                  </a:cubicBezTo>
                  <a:cubicBezTo>
                    <a:pt x="31140" y="20570"/>
                    <a:pt x="9428" y="2857"/>
                    <a:pt x="0" y="0"/>
                  </a:cubicBezTo>
                  <a:cubicBezTo>
                    <a:pt x="10856" y="33997"/>
                    <a:pt x="32855" y="79708"/>
                    <a:pt x="29426" y="163415"/>
                  </a:cubicBezTo>
                  <a:cubicBezTo>
                    <a:pt x="26284" y="246837"/>
                    <a:pt x="1143" y="282263"/>
                    <a:pt x="24569" y="308546"/>
                  </a:cubicBezTo>
                  <a:cubicBezTo>
                    <a:pt x="52282" y="339687"/>
                    <a:pt x="104563" y="310261"/>
                    <a:pt x="221125" y="305690"/>
                  </a:cubicBezTo>
                  <a:cubicBezTo>
                    <a:pt x="332830" y="301404"/>
                    <a:pt x="410253" y="321974"/>
                    <a:pt x="416252" y="359399"/>
                  </a:cubicBezTo>
                  <a:cubicBezTo>
                    <a:pt x="418538" y="373113"/>
                    <a:pt x="409110" y="371684"/>
                    <a:pt x="380255" y="393682"/>
                  </a:cubicBezTo>
                  <a:cubicBezTo>
                    <a:pt x="342829" y="422251"/>
                    <a:pt x="330545" y="430251"/>
                    <a:pt x="319974" y="437393"/>
                  </a:cubicBezTo>
                  <a:cubicBezTo>
                    <a:pt x="281691" y="462248"/>
                    <a:pt x="252837" y="482818"/>
                    <a:pt x="224553" y="497103"/>
                  </a:cubicBezTo>
                  <a:cubicBezTo>
                    <a:pt x="216268" y="503673"/>
                    <a:pt x="209126" y="510244"/>
                    <a:pt x="203126" y="517387"/>
                  </a:cubicBezTo>
                  <a:cubicBezTo>
                    <a:pt x="219697" y="510816"/>
                    <a:pt x="242552" y="501959"/>
                    <a:pt x="271407" y="491389"/>
                  </a:cubicBezTo>
                  <a:cubicBezTo>
                    <a:pt x="375113" y="453963"/>
                    <a:pt x="376827" y="461391"/>
                    <a:pt x="408824" y="441679"/>
                  </a:cubicBezTo>
                  <a:cubicBezTo>
                    <a:pt x="452821" y="414538"/>
                    <a:pt x="463677" y="391397"/>
                    <a:pt x="494817" y="393111"/>
                  </a:cubicBezTo>
                  <a:cubicBezTo>
                    <a:pt x="517387" y="394254"/>
                    <a:pt x="522529" y="406824"/>
                    <a:pt x="558241" y="417680"/>
                  </a:cubicBezTo>
                  <a:cubicBezTo>
                    <a:pt x="562526" y="419109"/>
                    <a:pt x="568240" y="420537"/>
                    <a:pt x="573954" y="421966"/>
                  </a:cubicBezTo>
                  <a:cubicBezTo>
                    <a:pt x="579667" y="401110"/>
                    <a:pt x="580810" y="380255"/>
                    <a:pt x="579667" y="359399"/>
                  </a:cubicBezTo>
                  <a:cubicBezTo>
                    <a:pt x="575096" y="261693"/>
                    <a:pt x="254551" y="271692"/>
                    <a:pt x="172557" y="269407"/>
                  </a:cubicBezTo>
                  <a:close/>
                </a:path>
              </a:pathLst>
            </a:custGeom>
            <a:solidFill>
              <a:srgbClr val="85FC2D"/>
            </a:solidFill>
            <a:ln w="28507"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AF8F737B-F58B-468D-BA88-7EAC8790D1FD}"/>
                </a:ext>
              </a:extLst>
            </p:cNvPr>
            <p:cNvSpPr/>
            <p:nvPr/>
          </p:nvSpPr>
          <p:spPr>
            <a:xfrm>
              <a:off x="7909350" y="4079220"/>
              <a:ext cx="554812" cy="256111"/>
            </a:xfrm>
            <a:custGeom>
              <a:avLst/>
              <a:gdLst>
                <a:gd name="connsiteX0" fmla="*/ 554812 w 554812"/>
                <a:gd name="connsiteY0" fmla="*/ 25434 h 256111"/>
                <a:gd name="connsiteX1" fmla="*/ 461391 w 554812"/>
                <a:gd name="connsiteY1" fmla="*/ 2579 h 256111"/>
                <a:gd name="connsiteX2" fmla="*/ 420823 w 554812"/>
                <a:gd name="connsiteY2" fmla="*/ 44004 h 256111"/>
                <a:gd name="connsiteX3" fmla="*/ 227124 w 554812"/>
                <a:gd name="connsiteY3" fmla="*/ 165423 h 256111"/>
                <a:gd name="connsiteX4" fmla="*/ 106849 w 554812"/>
                <a:gd name="connsiteY4" fmla="*/ 217419 h 256111"/>
                <a:gd name="connsiteX5" fmla="*/ 51424 w 554812"/>
                <a:gd name="connsiteY5" fmla="*/ 181707 h 256111"/>
                <a:gd name="connsiteX6" fmla="*/ 0 w 554812"/>
                <a:gd name="connsiteY6" fmla="*/ 192278 h 256111"/>
                <a:gd name="connsiteX7" fmla="*/ 197127 w 554812"/>
                <a:gd name="connsiteY7" fmla="*/ 220847 h 256111"/>
                <a:gd name="connsiteX8" fmla="*/ 255979 w 554812"/>
                <a:gd name="connsiteY8" fmla="*/ 217705 h 256111"/>
                <a:gd name="connsiteX9" fmla="*/ 554812 w 554812"/>
                <a:gd name="connsiteY9" fmla="*/ 25434 h 25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812" h="256111">
                  <a:moveTo>
                    <a:pt x="554812" y="25434"/>
                  </a:moveTo>
                  <a:cubicBezTo>
                    <a:pt x="523386" y="21149"/>
                    <a:pt x="495103" y="-8849"/>
                    <a:pt x="461391" y="2579"/>
                  </a:cubicBezTo>
                  <a:cubicBezTo>
                    <a:pt x="441964" y="9150"/>
                    <a:pt x="435393" y="24292"/>
                    <a:pt x="420823" y="44004"/>
                  </a:cubicBezTo>
                  <a:cubicBezTo>
                    <a:pt x="395682" y="77716"/>
                    <a:pt x="380541" y="79144"/>
                    <a:pt x="227124" y="165423"/>
                  </a:cubicBezTo>
                  <a:cubicBezTo>
                    <a:pt x="140274" y="214276"/>
                    <a:pt x="128561" y="223418"/>
                    <a:pt x="106849" y="217419"/>
                  </a:cubicBezTo>
                  <a:cubicBezTo>
                    <a:pt x="84850" y="211419"/>
                    <a:pt x="70566" y="194849"/>
                    <a:pt x="51424" y="181707"/>
                  </a:cubicBezTo>
                  <a:lnTo>
                    <a:pt x="0" y="192278"/>
                  </a:lnTo>
                  <a:cubicBezTo>
                    <a:pt x="98563" y="309126"/>
                    <a:pt x="171700" y="231989"/>
                    <a:pt x="197127" y="220847"/>
                  </a:cubicBezTo>
                  <a:cubicBezTo>
                    <a:pt x="222839" y="209705"/>
                    <a:pt x="255979" y="217705"/>
                    <a:pt x="255979" y="217705"/>
                  </a:cubicBezTo>
                  <a:cubicBezTo>
                    <a:pt x="418823" y="141996"/>
                    <a:pt x="507959" y="80858"/>
                    <a:pt x="554812" y="25434"/>
                  </a:cubicBezTo>
                  <a:close/>
                </a:path>
              </a:pathLst>
            </a:custGeom>
            <a:solidFill>
              <a:srgbClr val="61B521"/>
            </a:solidFill>
            <a:ln w="28507"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E1FEB66B-9051-4986-89E2-E30367DE7840}"/>
                </a:ext>
              </a:extLst>
            </p:cNvPr>
            <p:cNvSpPr/>
            <p:nvPr/>
          </p:nvSpPr>
          <p:spPr>
            <a:xfrm>
              <a:off x="9460843" y="3732970"/>
              <a:ext cx="252519" cy="849359"/>
            </a:xfrm>
            <a:custGeom>
              <a:avLst/>
              <a:gdLst>
                <a:gd name="connsiteX0" fmla="*/ 205508 w 252519"/>
                <a:gd name="connsiteY0" fmla="*/ 0 h 849359"/>
                <a:gd name="connsiteX1" fmla="*/ 208364 w 252519"/>
                <a:gd name="connsiteY1" fmla="*/ 178843 h 849359"/>
                <a:gd name="connsiteX2" fmla="*/ 162082 w 252519"/>
                <a:gd name="connsiteY2" fmla="*/ 520529 h 849359"/>
                <a:gd name="connsiteX3" fmla="*/ 381 w 252519"/>
                <a:gd name="connsiteY3" fmla="*/ 746511 h 849359"/>
                <a:gd name="connsiteX4" fmla="*/ 15237 w 252519"/>
                <a:gd name="connsiteY4" fmla="*/ 849360 h 849359"/>
                <a:gd name="connsiteX5" fmla="*/ 57520 w 252519"/>
                <a:gd name="connsiteY5" fmla="*/ 643948 h 849359"/>
                <a:gd name="connsiteX6" fmla="*/ 158083 w 252519"/>
                <a:gd name="connsiteY6" fmla="*/ 542813 h 849359"/>
                <a:gd name="connsiteX7" fmla="*/ 220649 w 252519"/>
                <a:gd name="connsiteY7" fmla="*/ 470819 h 849359"/>
                <a:gd name="connsiteX8" fmla="*/ 238076 w 252519"/>
                <a:gd name="connsiteY8" fmla="*/ 140560 h 849359"/>
                <a:gd name="connsiteX9" fmla="*/ 248361 w 252519"/>
                <a:gd name="connsiteY9" fmla="*/ 51424 h 849359"/>
                <a:gd name="connsiteX10" fmla="*/ 205508 w 252519"/>
                <a:gd name="connsiteY10" fmla="*/ 0 h 84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519" h="849359">
                  <a:moveTo>
                    <a:pt x="205508" y="0"/>
                  </a:moveTo>
                  <a:cubicBezTo>
                    <a:pt x="210936" y="41997"/>
                    <a:pt x="215792" y="106277"/>
                    <a:pt x="208364" y="178843"/>
                  </a:cubicBezTo>
                  <a:cubicBezTo>
                    <a:pt x="195223" y="307404"/>
                    <a:pt x="162082" y="520529"/>
                    <a:pt x="162082" y="520529"/>
                  </a:cubicBezTo>
                  <a:cubicBezTo>
                    <a:pt x="162082" y="520529"/>
                    <a:pt x="6095" y="617093"/>
                    <a:pt x="381" y="746511"/>
                  </a:cubicBezTo>
                  <a:cubicBezTo>
                    <a:pt x="-1618" y="791936"/>
                    <a:pt x="4381" y="824790"/>
                    <a:pt x="15237" y="849360"/>
                  </a:cubicBezTo>
                  <a:cubicBezTo>
                    <a:pt x="13237" y="795650"/>
                    <a:pt x="4952" y="710514"/>
                    <a:pt x="57520" y="643948"/>
                  </a:cubicBezTo>
                  <a:cubicBezTo>
                    <a:pt x="78089" y="618236"/>
                    <a:pt x="94088" y="612236"/>
                    <a:pt x="158083" y="542813"/>
                  </a:cubicBezTo>
                  <a:cubicBezTo>
                    <a:pt x="195223" y="502245"/>
                    <a:pt x="213792" y="482247"/>
                    <a:pt x="220649" y="470819"/>
                  </a:cubicBezTo>
                  <a:cubicBezTo>
                    <a:pt x="278930" y="373113"/>
                    <a:pt x="198937" y="301118"/>
                    <a:pt x="238076" y="140560"/>
                  </a:cubicBezTo>
                  <a:cubicBezTo>
                    <a:pt x="247790" y="100849"/>
                    <a:pt x="258646" y="79994"/>
                    <a:pt x="248361" y="51424"/>
                  </a:cubicBezTo>
                  <a:cubicBezTo>
                    <a:pt x="241219" y="30855"/>
                    <a:pt x="225220" y="13428"/>
                    <a:pt x="205508" y="0"/>
                  </a:cubicBezTo>
                  <a:close/>
                </a:path>
              </a:pathLst>
            </a:custGeom>
            <a:solidFill>
              <a:srgbClr val="61B521"/>
            </a:solidFill>
            <a:ln w="28507"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070B95CE-1450-4F41-82D5-1B49698C1EAA}"/>
                </a:ext>
              </a:extLst>
            </p:cNvPr>
            <p:cNvSpPr/>
            <p:nvPr/>
          </p:nvSpPr>
          <p:spPr>
            <a:xfrm>
              <a:off x="7695643" y="3102008"/>
              <a:ext cx="2394959" cy="685528"/>
            </a:xfrm>
            <a:custGeom>
              <a:avLst/>
              <a:gdLst>
                <a:gd name="connsiteX0" fmla="*/ 2062700 w 2394959"/>
                <a:gd name="connsiteY0" fmla="*/ 342985 h 685528"/>
                <a:gd name="connsiteX1" fmla="*/ 699668 w 2394959"/>
                <a:gd name="connsiteY1" fmla="*/ 24725 h 685528"/>
                <a:gd name="connsiteX2" fmla="*/ 101716 w 2394959"/>
                <a:gd name="connsiteY2" fmla="*/ 340986 h 685528"/>
                <a:gd name="connsiteX3" fmla="*/ 6581 w 2394959"/>
                <a:gd name="connsiteY3" fmla="*/ 306703 h 685528"/>
                <a:gd name="connsiteX4" fmla="*/ 10 w 2394959"/>
                <a:gd name="connsiteY4" fmla="*/ 301560 h 685528"/>
                <a:gd name="connsiteX5" fmla="*/ 17437 w 2394959"/>
                <a:gd name="connsiteY5" fmla="*/ 355270 h 685528"/>
                <a:gd name="connsiteX6" fmla="*/ 163426 w 2394959"/>
                <a:gd name="connsiteY6" fmla="*/ 391839 h 685528"/>
                <a:gd name="connsiteX7" fmla="*/ 546823 w 2394959"/>
                <a:gd name="connsiteY7" fmla="*/ 204997 h 685528"/>
                <a:gd name="connsiteX8" fmla="*/ 1288763 w 2394959"/>
                <a:gd name="connsiteY8" fmla="*/ 107576 h 685528"/>
                <a:gd name="connsiteX9" fmla="*/ 2394959 w 2394959"/>
                <a:gd name="connsiteY9" fmla="*/ 685529 h 685528"/>
                <a:gd name="connsiteX10" fmla="*/ 2062700 w 2394959"/>
                <a:gd name="connsiteY10" fmla="*/ 342985 h 6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4959" h="685528">
                  <a:moveTo>
                    <a:pt x="2062700" y="342985"/>
                  </a:moveTo>
                  <a:cubicBezTo>
                    <a:pt x="1607309" y="-7272"/>
                    <a:pt x="1001358" y="-34984"/>
                    <a:pt x="699668" y="24725"/>
                  </a:cubicBezTo>
                  <a:cubicBezTo>
                    <a:pt x="397978" y="84721"/>
                    <a:pt x="188566" y="311845"/>
                    <a:pt x="101716" y="340986"/>
                  </a:cubicBezTo>
                  <a:cubicBezTo>
                    <a:pt x="14866" y="370126"/>
                    <a:pt x="36864" y="319844"/>
                    <a:pt x="6581" y="306703"/>
                  </a:cubicBezTo>
                  <a:cubicBezTo>
                    <a:pt x="4010" y="305560"/>
                    <a:pt x="2010" y="303846"/>
                    <a:pt x="10" y="301560"/>
                  </a:cubicBezTo>
                  <a:cubicBezTo>
                    <a:pt x="-275" y="316702"/>
                    <a:pt x="5438" y="338986"/>
                    <a:pt x="17437" y="355270"/>
                  </a:cubicBezTo>
                  <a:cubicBezTo>
                    <a:pt x="51720" y="401838"/>
                    <a:pt x="133428" y="394695"/>
                    <a:pt x="163426" y="391839"/>
                  </a:cubicBezTo>
                  <a:cubicBezTo>
                    <a:pt x="336269" y="376697"/>
                    <a:pt x="494542" y="243851"/>
                    <a:pt x="546823" y="204997"/>
                  </a:cubicBezTo>
                  <a:cubicBezTo>
                    <a:pt x="737950" y="62437"/>
                    <a:pt x="973074" y="81578"/>
                    <a:pt x="1288763" y="107576"/>
                  </a:cubicBezTo>
                  <a:cubicBezTo>
                    <a:pt x="1832433" y="152429"/>
                    <a:pt x="2194690" y="524685"/>
                    <a:pt x="2394959" y="685529"/>
                  </a:cubicBezTo>
                  <a:cubicBezTo>
                    <a:pt x="2306680" y="566681"/>
                    <a:pt x="2196689" y="446120"/>
                    <a:pt x="2062700" y="342985"/>
                  </a:cubicBezTo>
                  <a:close/>
                </a:path>
              </a:pathLst>
            </a:custGeom>
            <a:solidFill>
              <a:srgbClr val="73D927"/>
            </a:solidFill>
            <a:ln w="28507" cap="flat">
              <a:noFill/>
              <a:prstDash val="solid"/>
              <a:miter/>
            </a:ln>
          </p:spPr>
          <p:txBody>
            <a:bodyPr rtlCol="0" anchor="ctr"/>
            <a:lstStyle/>
            <a:p>
              <a:endParaRPr lang="en-US"/>
            </a:p>
          </p:txBody>
        </p:sp>
        <p:grpSp>
          <p:nvGrpSpPr>
            <p:cNvPr id="798" name="Graphic 1287">
              <a:extLst>
                <a:ext uri="{FF2B5EF4-FFF2-40B4-BE49-F238E27FC236}">
                  <a16:creationId xmlns:a16="http://schemas.microsoft.com/office/drawing/2014/main" id="{AEA33C94-01D7-4DAB-9B10-85474BF30DCF}"/>
                </a:ext>
              </a:extLst>
            </p:cNvPr>
            <p:cNvGrpSpPr/>
            <p:nvPr/>
          </p:nvGrpSpPr>
          <p:grpSpPr>
            <a:xfrm>
              <a:off x="7014342" y="3563341"/>
              <a:ext cx="418790" cy="386662"/>
              <a:chOff x="7014342" y="3563341"/>
              <a:chExt cx="418790" cy="386662"/>
            </a:xfrm>
            <a:solidFill>
              <a:srgbClr val="FFDDF3"/>
            </a:solidFill>
          </p:grpSpPr>
          <p:sp>
            <p:nvSpPr>
              <p:cNvPr id="841" name="Freeform: Shape 840">
                <a:extLst>
                  <a:ext uri="{FF2B5EF4-FFF2-40B4-BE49-F238E27FC236}">
                    <a16:creationId xmlns:a16="http://schemas.microsoft.com/office/drawing/2014/main" id="{4617D45A-E433-4BAC-9E8E-45301638C4D1}"/>
                  </a:ext>
                </a:extLst>
              </p:cNvPr>
              <p:cNvSpPr/>
              <p:nvPr/>
            </p:nvSpPr>
            <p:spPr>
              <a:xfrm>
                <a:off x="7099987" y="3563341"/>
                <a:ext cx="293404" cy="63923"/>
              </a:xfrm>
              <a:custGeom>
                <a:avLst/>
                <a:gdLst>
                  <a:gd name="connsiteX0" fmla="*/ 293405 w 293404"/>
                  <a:gd name="connsiteY0" fmla="*/ 63923 h 63923"/>
                  <a:gd name="connsiteX1" fmla="*/ 229696 w 293404"/>
                  <a:gd name="connsiteY1" fmla="*/ 19070 h 63923"/>
                  <a:gd name="connsiteX2" fmla="*/ 153130 w 293404"/>
                  <a:gd name="connsiteY2" fmla="*/ 3071 h 63923"/>
                  <a:gd name="connsiteX3" fmla="*/ 74280 w 293404"/>
                  <a:gd name="connsiteY3" fmla="*/ 5928 h 63923"/>
                  <a:gd name="connsiteX4" fmla="*/ 286 w 293404"/>
                  <a:gd name="connsiteY4" fmla="*/ 31069 h 63923"/>
                  <a:gd name="connsiteX5" fmla="*/ 0 w 293404"/>
                  <a:gd name="connsiteY5" fmla="*/ 30783 h 63923"/>
                  <a:gd name="connsiteX6" fmla="*/ 73708 w 293404"/>
                  <a:gd name="connsiteY6" fmla="*/ 2500 h 63923"/>
                  <a:gd name="connsiteX7" fmla="*/ 153130 w 293404"/>
                  <a:gd name="connsiteY7" fmla="*/ 1357 h 63923"/>
                  <a:gd name="connsiteX8" fmla="*/ 230838 w 293404"/>
                  <a:gd name="connsiteY8" fmla="*/ 16784 h 63923"/>
                  <a:gd name="connsiteX9" fmla="*/ 293405 w 293404"/>
                  <a:gd name="connsiteY9" fmla="*/ 63923 h 63923"/>
                  <a:gd name="connsiteX10" fmla="*/ 293405 w 293404"/>
                  <a:gd name="connsiteY10" fmla="*/ 63923 h 6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404" h="63923">
                    <a:moveTo>
                      <a:pt x="293405" y="63923"/>
                    </a:moveTo>
                    <a:cubicBezTo>
                      <a:pt x="275406" y="44496"/>
                      <a:pt x="253694" y="29069"/>
                      <a:pt x="229696" y="19070"/>
                    </a:cubicBezTo>
                    <a:cubicBezTo>
                      <a:pt x="205698" y="7928"/>
                      <a:pt x="179414" y="3357"/>
                      <a:pt x="153130" y="3071"/>
                    </a:cubicBezTo>
                    <a:cubicBezTo>
                      <a:pt x="126847" y="2785"/>
                      <a:pt x="100278" y="2785"/>
                      <a:pt x="74280" y="5928"/>
                    </a:cubicBezTo>
                    <a:cubicBezTo>
                      <a:pt x="48282" y="9356"/>
                      <a:pt x="22855" y="16784"/>
                      <a:pt x="286" y="31069"/>
                    </a:cubicBezTo>
                    <a:lnTo>
                      <a:pt x="0" y="30783"/>
                    </a:lnTo>
                    <a:cubicBezTo>
                      <a:pt x="21427" y="15070"/>
                      <a:pt x="47425" y="6214"/>
                      <a:pt x="73708" y="2500"/>
                    </a:cubicBezTo>
                    <a:cubicBezTo>
                      <a:pt x="99992" y="-1214"/>
                      <a:pt x="126561" y="-71"/>
                      <a:pt x="153130" y="1357"/>
                    </a:cubicBezTo>
                    <a:cubicBezTo>
                      <a:pt x="179414" y="3071"/>
                      <a:pt x="205983" y="7071"/>
                      <a:pt x="230838" y="16784"/>
                    </a:cubicBezTo>
                    <a:cubicBezTo>
                      <a:pt x="255408" y="26212"/>
                      <a:pt x="277406" y="42782"/>
                      <a:pt x="293405" y="63923"/>
                    </a:cubicBezTo>
                    <a:lnTo>
                      <a:pt x="293405" y="63923"/>
                    </a:lnTo>
                    <a:close/>
                  </a:path>
                </a:pathLst>
              </a:custGeom>
              <a:solidFill>
                <a:srgbClr val="FFDDF3"/>
              </a:solidFill>
              <a:ln w="28507"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025E5772-255A-4D96-8A6A-9E7562733FEF}"/>
                  </a:ext>
                </a:extLst>
              </p:cNvPr>
              <p:cNvSpPr/>
              <p:nvPr/>
            </p:nvSpPr>
            <p:spPr>
              <a:xfrm>
                <a:off x="7393106" y="3626693"/>
                <a:ext cx="40027" cy="155415"/>
              </a:xfrm>
              <a:custGeom>
                <a:avLst/>
                <a:gdLst>
                  <a:gd name="connsiteX0" fmla="*/ 34569 w 40027"/>
                  <a:gd name="connsiteY0" fmla="*/ 155416 h 155415"/>
                  <a:gd name="connsiteX1" fmla="*/ 37426 w 40027"/>
                  <a:gd name="connsiteY1" fmla="*/ 114562 h 155415"/>
                  <a:gd name="connsiteX2" fmla="*/ 33997 w 40027"/>
                  <a:gd name="connsiteY2" fmla="*/ 73994 h 155415"/>
                  <a:gd name="connsiteX3" fmla="*/ 0 w 40027"/>
                  <a:gd name="connsiteY3" fmla="*/ 286 h 155415"/>
                  <a:gd name="connsiteX4" fmla="*/ 286 w 40027"/>
                  <a:gd name="connsiteY4" fmla="*/ 0 h 155415"/>
                  <a:gd name="connsiteX5" fmla="*/ 35711 w 40027"/>
                  <a:gd name="connsiteY5" fmla="*/ 73423 h 155415"/>
                  <a:gd name="connsiteX6" fmla="*/ 39997 w 40027"/>
                  <a:gd name="connsiteY6" fmla="*/ 114276 h 155415"/>
                  <a:gd name="connsiteX7" fmla="*/ 34569 w 40027"/>
                  <a:gd name="connsiteY7" fmla="*/ 155130 h 155415"/>
                  <a:gd name="connsiteX8" fmla="*/ 34569 w 40027"/>
                  <a:gd name="connsiteY8" fmla="*/ 155416 h 15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27" h="155415">
                    <a:moveTo>
                      <a:pt x="34569" y="155416"/>
                    </a:moveTo>
                    <a:cubicBezTo>
                      <a:pt x="36283" y="141703"/>
                      <a:pt x="37140" y="128275"/>
                      <a:pt x="37426" y="114562"/>
                    </a:cubicBezTo>
                    <a:cubicBezTo>
                      <a:pt x="38283" y="100849"/>
                      <a:pt x="37426" y="87136"/>
                      <a:pt x="33997" y="73994"/>
                    </a:cubicBezTo>
                    <a:cubicBezTo>
                      <a:pt x="27141" y="47710"/>
                      <a:pt x="15999" y="22570"/>
                      <a:pt x="0" y="286"/>
                    </a:cubicBezTo>
                    <a:lnTo>
                      <a:pt x="286" y="0"/>
                    </a:lnTo>
                    <a:cubicBezTo>
                      <a:pt x="19713" y="19713"/>
                      <a:pt x="31140" y="46282"/>
                      <a:pt x="35711" y="73423"/>
                    </a:cubicBezTo>
                    <a:cubicBezTo>
                      <a:pt x="37426" y="87136"/>
                      <a:pt x="39425" y="100563"/>
                      <a:pt x="39997" y="114276"/>
                    </a:cubicBezTo>
                    <a:cubicBezTo>
                      <a:pt x="40282" y="127990"/>
                      <a:pt x="38568" y="141988"/>
                      <a:pt x="34569" y="155130"/>
                    </a:cubicBezTo>
                    <a:lnTo>
                      <a:pt x="34569" y="155416"/>
                    </a:lnTo>
                    <a:close/>
                  </a:path>
                </a:pathLst>
              </a:custGeom>
              <a:solidFill>
                <a:srgbClr val="FFDDF3"/>
              </a:solidFill>
              <a:ln w="28507"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43343038-E3E4-4D54-88FE-CCD263B7BA26}"/>
                  </a:ext>
                </a:extLst>
              </p:cNvPr>
              <p:cNvSpPr/>
              <p:nvPr/>
            </p:nvSpPr>
            <p:spPr>
              <a:xfrm>
                <a:off x="7014342" y="3594124"/>
                <a:ext cx="413618" cy="355879"/>
              </a:xfrm>
              <a:custGeom>
                <a:avLst/>
                <a:gdLst>
                  <a:gd name="connsiteX0" fmla="*/ 85930 w 413618"/>
                  <a:gd name="connsiteY0" fmla="*/ 0 h 355879"/>
                  <a:gd name="connsiteX1" fmla="*/ 3080 w 413618"/>
                  <a:gd name="connsiteY1" fmla="*/ 169700 h 355879"/>
                  <a:gd name="connsiteX2" fmla="*/ 31935 w 413618"/>
                  <a:gd name="connsiteY2" fmla="*/ 262550 h 355879"/>
                  <a:gd name="connsiteX3" fmla="*/ 104215 w 413618"/>
                  <a:gd name="connsiteY3" fmla="*/ 327973 h 355879"/>
                  <a:gd name="connsiteX4" fmla="*/ 293913 w 413618"/>
                  <a:gd name="connsiteY4" fmla="*/ 334259 h 355879"/>
                  <a:gd name="connsiteX5" fmla="*/ 371621 w 413618"/>
                  <a:gd name="connsiteY5" fmla="*/ 275978 h 355879"/>
                  <a:gd name="connsiteX6" fmla="*/ 413332 w 413618"/>
                  <a:gd name="connsiteY6" fmla="*/ 187985 h 355879"/>
                  <a:gd name="connsiteX7" fmla="*/ 413618 w 413618"/>
                  <a:gd name="connsiteY7" fmla="*/ 187985 h 355879"/>
                  <a:gd name="connsiteX8" fmla="*/ 373336 w 413618"/>
                  <a:gd name="connsiteY8" fmla="*/ 277692 h 355879"/>
                  <a:gd name="connsiteX9" fmla="*/ 295056 w 413618"/>
                  <a:gd name="connsiteY9" fmla="*/ 337401 h 355879"/>
                  <a:gd name="connsiteX10" fmla="*/ 103072 w 413618"/>
                  <a:gd name="connsiteY10" fmla="*/ 329688 h 355879"/>
                  <a:gd name="connsiteX11" fmla="*/ 30792 w 413618"/>
                  <a:gd name="connsiteY11" fmla="*/ 263407 h 355879"/>
                  <a:gd name="connsiteX12" fmla="*/ 223 w 413618"/>
                  <a:gd name="connsiteY12" fmla="*/ 169986 h 355879"/>
                  <a:gd name="connsiteX13" fmla="*/ 21078 w 413618"/>
                  <a:gd name="connsiteY13" fmla="*/ 73708 h 355879"/>
                  <a:gd name="connsiteX14" fmla="*/ 85930 w 413618"/>
                  <a:gd name="connsiteY14" fmla="*/ 0 h 355879"/>
                  <a:gd name="connsiteX15" fmla="*/ 85930 w 413618"/>
                  <a:gd name="connsiteY15" fmla="*/ 0 h 35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3618" h="355879">
                    <a:moveTo>
                      <a:pt x="85930" y="0"/>
                    </a:moveTo>
                    <a:cubicBezTo>
                      <a:pt x="31649" y="37997"/>
                      <a:pt x="1651" y="104563"/>
                      <a:pt x="3080" y="169700"/>
                    </a:cubicBezTo>
                    <a:cubicBezTo>
                      <a:pt x="4223" y="202269"/>
                      <a:pt x="14508" y="234838"/>
                      <a:pt x="31935" y="262550"/>
                    </a:cubicBezTo>
                    <a:cubicBezTo>
                      <a:pt x="49648" y="290262"/>
                      <a:pt x="75074" y="312546"/>
                      <a:pt x="104215" y="327973"/>
                    </a:cubicBezTo>
                    <a:cubicBezTo>
                      <a:pt x="162210" y="358828"/>
                      <a:pt x="234204" y="360828"/>
                      <a:pt x="293913" y="334259"/>
                    </a:cubicBezTo>
                    <a:cubicBezTo>
                      <a:pt x="323625" y="320831"/>
                      <a:pt x="351052" y="301690"/>
                      <a:pt x="371621" y="275978"/>
                    </a:cubicBezTo>
                    <a:cubicBezTo>
                      <a:pt x="392191" y="250551"/>
                      <a:pt x="406476" y="219982"/>
                      <a:pt x="413332" y="187985"/>
                    </a:cubicBezTo>
                    <a:lnTo>
                      <a:pt x="413618" y="187985"/>
                    </a:lnTo>
                    <a:cubicBezTo>
                      <a:pt x="407904" y="220554"/>
                      <a:pt x="393905" y="251408"/>
                      <a:pt x="373336" y="277692"/>
                    </a:cubicBezTo>
                    <a:cubicBezTo>
                      <a:pt x="353052" y="303975"/>
                      <a:pt x="325340" y="324259"/>
                      <a:pt x="295056" y="337401"/>
                    </a:cubicBezTo>
                    <a:cubicBezTo>
                      <a:pt x="234490" y="364256"/>
                      <a:pt x="161067" y="361971"/>
                      <a:pt x="103072" y="329688"/>
                    </a:cubicBezTo>
                    <a:cubicBezTo>
                      <a:pt x="73931" y="313975"/>
                      <a:pt x="49076" y="290834"/>
                      <a:pt x="30792" y="263407"/>
                    </a:cubicBezTo>
                    <a:cubicBezTo>
                      <a:pt x="12793" y="235695"/>
                      <a:pt x="1937" y="203126"/>
                      <a:pt x="223" y="169986"/>
                    </a:cubicBezTo>
                    <a:cubicBezTo>
                      <a:pt x="-1491" y="136846"/>
                      <a:pt x="6794" y="103420"/>
                      <a:pt x="21078" y="73708"/>
                    </a:cubicBezTo>
                    <a:cubicBezTo>
                      <a:pt x="35934" y="43996"/>
                      <a:pt x="57933" y="17713"/>
                      <a:pt x="85930" y="0"/>
                    </a:cubicBezTo>
                    <a:lnTo>
                      <a:pt x="85930" y="0"/>
                    </a:lnTo>
                    <a:close/>
                  </a:path>
                </a:pathLst>
              </a:custGeom>
              <a:solidFill>
                <a:srgbClr val="FFDDF3"/>
              </a:solidFill>
              <a:ln w="28507" cap="flat">
                <a:noFill/>
                <a:prstDash val="solid"/>
                <a:miter/>
              </a:ln>
            </p:spPr>
            <p:txBody>
              <a:bodyPr rtlCol="0" anchor="ctr"/>
              <a:lstStyle/>
              <a:p>
                <a:endParaRPr lang="en-US"/>
              </a:p>
            </p:txBody>
          </p:sp>
        </p:grpSp>
        <p:sp>
          <p:nvSpPr>
            <p:cNvPr id="799" name="Freeform: Shape 798">
              <a:extLst>
                <a:ext uri="{FF2B5EF4-FFF2-40B4-BE49-F238E27FC236}">
                  <a16:creationId xmlns:a16="http://schemas.microsoft.com/office/drawing/2014/main" id="{6E7F6AA2-C7AA-410A-853A-8C3B016B01A7}"/>
                </a:ext>
              </a:extLst>
            </p:cNvPr>
            <p:cNvSpPr/>
            <p:nvPr/>
          </p:nvSpPr>
          <p:spPr>
            <a:xfrm>
              <a:off x="7032850" y="3650691"/>
              <a:ext cx="399289" cy="298117"/>
            </a:xfrm>
            <a:custGeom>
              <a:avLst/>
              <a:gdLst>
                <a:gd name="connsiteX0" fmla="*/ 395682 w 399289"/>
                <a:gd name="connsiteY0" fmla="*/ 50853 h 298117"/>
                <a:gd name="connsiteX1" fmla="*/ 376541 w 399289"/>
                <a:gd name="connsiteY1" fmla="*/ 0 h 298117"/>
                <a:gd name="connsiteX2" fmla="*/ 365970 w 399289"/>
                <a:gd name="connsiteY2" fmla="*/ 160844 h 298117"/>
                <a:gd name="connsiteX3" fmla="*/ 245980 w 399289"/>
                <a:gd name="connsiteY3" fmla="*/ 264264 h 298117"/>
                <a:gd name="connsiteX4" fmla="*/ 130847 w 399289"/>
                <a:gd name="connsiteY4" fmla="*/ 271407 h 298117"/>
                <a:gd name="connsiteX5" fmla="*/ 0 w 399289"/>
                <a:gd name="connsiteY5" fmla="*/ 182271 h 298117"/>
                <a:gd name="connsiteX6" fmla="*/ 24855 w 399289"/>
                <a:gd name="connsiteY6" fmla="*/ 222553 h 298117"/>
                <a:gd name="connsiteX7" fmla="*/ 160273 w 399289"/>
                <a:gd name="connsiteY7" fmla="*/ 296262 h 298117"/>
                <a:gd name="connsiteX8" fmla="*/ 309118 w 399289"/>
                <a:gd name="connsiteY8" fmla="*/ 261693 h 298117"/>
                <a:gd name="connsiteX9" fmla="*/ 395397 w 399289"/>
                <a:gd name="connsiteY9" fmla="*/ 131704 h 298117"/>
                <a:gd name="connsiteX10" fmla="*/ 395682 w 399289"/>
                <a:gd name="connsiteY10" fmla="*/ 50853 h 2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289" h="298117">
                  <a:moveTo>
                    <a:pt x="395682" y="50853"/>
                  </a:moveTo>
                  <a:cubicBezTo>
                    <a:pt x="391968" y="33140"/>
                    <a:pt x="385397" y="15999"/>
                    <a:pt x="376541" y="0"/>
                  </a:cubicBezTo>
                  <a:cubicBezTo>
                    <a:pt x="380255" y="31426"/>
                    <a:pt x="397396" y="96278"/>
                    <a:pt x="365970" y="160844"/>
                  </a:cubicBezTo>
                  <a:cubicBezTo>
                    <a:pt x="330545" y="233410"/>
                    <a:pt x="255408" y="260836"/>
                    <a:pt x="245980" y="264264"/>
                  </a:cubicBezTo>
                  <a:cubicBezTo>
                    <a:pt x="188842" y="284263"/>
                    <a:pt x="139989" y="273692"/>
                    <a:pt x="130847" y="271407"/>
                  </a:cubicBezTo>
                  <a:cubicBezTo>
                    <a:pt x="67994" y="256836"/>
                    <a:pt x="25712" y="213126"/>
                    <a:pt x="0" y="182271"/>
                  </a:cubicBezTo>
                  <a:cubicBezTo>
                    <a:pt x="6571" y="196841"/>
                    <a:pt x="14570" y="210554"/>
                    <a:pt x="24855" y="222553"/>
                  </a:cubicBezTo>
                  <a:cubicBezTo>
                    <a:pt x="58567" y="264264"/>
                    <a:pt x="109134" y="290262"/>
                    <a:pt x="160273" y="296262"/>
                  </a:cubicBezTo>
                  <a:cubicBezTo>
                    <a:pt x="211697" y="303118"/>
                    <a:pt x="265121" y="290834"/>
                    <a:pt x="309118" y="261693"/>
                  </a:cubicBezTo>
                  <a:cubicBezTo>
                    <a:pt x="353686" y="233124"/>
                    <a:pt x="385112" y="184556"/>
                    <a:pt x="395397" y="131704"/>
                  </a:cubicBezTo>
                  <a:cubicBezTo>
                    <a:pt x="400539" y="105134"/>
                    <a:pt x="400539" y="77708"/>
                    <a:pt x="395682" y="50853"/>
                  </a:cubicBezTo>
                  <a:close/>
                </a:path>
              </a:pathLst>
            </a:custGeom>
            <a:solidFill>
              <a:srgbClr val="2A3E33">
                <a:alpha val="62000"/>
              </a:srgbClr>
            </a:solidFill>
            <a:ln w="28507"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4324BE0F-7D59-478A-883B-866E1DD0057C}"/>
                </a:ext>
              </a:extLst>
            </p:cNvPr>
            <p:cNvSpPr/>
            <p:nvPr/>
          </p:nvSpPr>
          <p:spPr>
            <a:xfrm>
              <a:off x="9501358" y="5195254"/>
              <a:ext cx="358690" cy="485272"/>
            </a:xfrm>
            <a:custGeom>
              <a:avLst/>
              <a:gdLst>
                <a:gd name="connsiteX0" fmla="*/ 220988 w 358690"/>
                <a:gd name="connsiteY0" fmla="*/ 478131 h 485272"/>
                <a:gd name="connsiteX1" fmla="*/ 160421 w 358690"/>
                <a:gd name="connsiteY1" fmla="*/ 447847 h 485272"/>
                <a:gd name="connsiteX2" fmla="*/ 154993 w 358690"/>
                <a:gd name="connsiteY2" fmla="*/ 442991 h 485272"/>
                <a:gd name="connsiteX3" fmla="*/ 33860 w 358690"/>
                <a:gd name="connsiteY3" fmla="*/ 195296 h 485272"/>
                <a:gd name="connsiteX4" fmla="*/ 256699 w 358690"/>
                <a:gd name="connsiteY4" fmla="*/ 31881 h 485272"/>
                <a:gd name="connsiteX5" fmla="*/ 358691 w 358690"/>
                <a:gd name="connsiteY5" fmla="*/ 56451 h 485272"/>
                <a:gd name="connsiteX6" fmla="*/ 308980 w 358690"/>
                <a:gd name="connsiteY6" fmla="*/ 19025 h 485272"/>
                <a:gd name="connsiteX7" fmla="*/ 72714 w 358690"/>
                <a:gd name="connsiteY7" fmla="*/ 60736 h 485272"/>
                <a:gd name="connsiteX8" fmla="*/ 1862 w 358690"/>
                <a:gd name="connsiteY8" fmla="*/ 258720 h 485272"/>
                <a:gd name="connsiteX9" fmla="*/ 240700 w 358690"/>
                <a:gd name="connsiteY9" fmla="*/ 485273 h 485272"/>
                <a:gd name="connsiteX10" fmla="*/ 220988 w 358690"/>
                <a:gd name="connsiteY10" fmla="*/ 478131 h 4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690" h="485272">
                  <a:moveTo>
                    <a:pt x="220988" y="478131"/>
                  </a:moveTo>
                  <a:cubicBezTo>
                    <a:pt x="198132" y="470988"/>
                    <a:pt x="175277" y="460989"/>
                    <a:pt x="160421" y="447847"/>
                  </a:cubicBezTo>
                  <a:cubicBezTo>
                    <a:pt x="158707" y="446419"/>
                    <a:pt x="156707" y="444705"/>
                    <a:pt x="154993" y="442991"/>
                  </a:cubicBezTo>
                  <a:cubicBezTo>
                    <a:pt x="65000" y="382138"/>
                    <a:pt x="12147" y="284432"/>
                    <a:pt x="33860" y="195296"/>
                  </a:cubicBezTo>
                  <a:cubicBezTo>
                    <a:pt x="71857" y="41023"/>
                    <a:pt x="186419" y="33881"/>
                    <a:pt x="256699" y="31881"/>
                  </a:cubicBezTo>
                  <a:cubicBezTo>
                    <a:pt x="285554" y="31024"/>
                    <a:pt x="323265" y="38452"/>
                    <a:pt x="358691" y="56451"/>
                  </a:cubicBezTo>
                  <a:cubicBezTo>
                    <a:pt x="346120" y="43023"/>
                    <a:pt x="329836" y="29595"/>
                    <a:pt x="308980" y="19025"/>
                  </a:cubicBezTo>
                  <a:cubicBezTo>
                    <a:pt x="230701" y="-20400"/>
                    <a:pt x="133281" y="5312"/>
                    <a:pt x="72714" y="60736"/>
                  </a:cubicBezTo>
                  <a:cubicBezTo>
                    <a:pt x="13862" y="114446"/>
                    <a:pt x="-6708" y="194439"/>
                    <a:pt x="1862" y="258720"/>
                  </a:cubicBezTo>
                  <a:cubicBezTo>
                    <a:pt x="15861" y="362140"/>
                    <a:pt x="109282" y="453561"/>
                    <a:pt x="240700" y="485273"/>
                  </a:cubicBezTo>
                  <a:cubicBezTo>
                    <a:pt x="233844" y="483273"/>
                    <a:pt x="227273" y="480702"/>
                    <a:pt x="220988" y="478131"/>
                  </a:cubicBezTo>
                  <a:close/>
                </a:path>
              </a:pathLst>
            </a:custGeom>
            <a:solidFill>
              <a:srgbClr val="73D927"/>
            </a:solidFill>
            <a:ln w="28507"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41E2628-319E-4F40-B07A-3E64258838C2}"/>
                </a:ext>
              </a:extLst>
            </p:cNvPr>
            <p:cNvSpPr/>
            <p:nvPr/>
          </p:nvSpPr>
          <p:spPr>
            <a:xfrm>
              <a:off x="9747487" y="5377598"/>
              <a:ext cx="113879" cy="106944"/>
            </a:xfrm>
            <a:custGeom>
              <a:avLst/>
              <a:gdLst>
                <a:gd name="connsiteX0" fmla="*/ 73137 w 113879"/>
                <a:gd name="connsiteY0" fmla="*/ 106945 h 106944"/>
                <a:gd name="connsiteX1" fmla="*/ 108563 w 113879"/>
                <a:gd name="connsiteY1" fmla="*/ 93231 h 106944"/>
                <a:gd name="connsiteX2" fmla="*/ 78565 w 113879"/>
                <a:gd name="connsiteY2" fmla="*/ 14381 h 106944"/>
                <a:gd name="connsiteX3" fmla="*/ 0 w 113879"/>
                <a:gd name="connsiteY3" fmla="*/ 6667 h 106944"/>
                <a:gd name="connsiteX4" fmla="*/ 90564 w 113879"/>
                <a:gd name="connsiteY4" fmla="*/ 62377 h 106944"/>
                <a:gd name="connsiteX5" fmla="*/ 73137 w 113879"/>
                <a:gd name="connsiteY5" fmla="*/ 106945 h 10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79" h="106944">
                  <a:moveTo>
                    <a:pt x="73137" y="106945"/>
                  </a:moveTo>
                  <a:cubicBezTo>
                    <a:pt x="87707" y="106945"/>
                    <a:pt x="101420" y="103516"/>
                    <a:pt x="108563" y="93231"/>
                  </a:cubicBezTo>
                  <a:cubicBezTo>
                    <a:pt x="123419" y="72090"/>
                    <a:pt x="105134" y="32379"/>
                    <a:pt x="78565" y="14381"/>
                  </a:cubicBezTo>
                  <a:cubicBezTo>
                    <a:pt x="54567" y="-1904"/>
                    <a:pt x="19427" y="-4189"/>
                    <a:pt x="0" y="6667"/>
                  </a:cubicBezTo>
                  <a:cubicBezTo>
                    <a:pt x="37997" y="5810"/>
                    <a:pt x="75708" y="22094"/>
                    <a:pt x="90564" y="62377"/>
                  </a:cubicBezTo>
                  <a:cubicBezTo>
                    <a:pt x="99706" y="86661"/>
                    <a:pt x="88850" y="100088"/>
                    <a:pt x="73137" y="106945"/>
                  </a:cubicBezTo>
                  <a:close/>
                </a:path>
              </a:pathLst>
            </a:custGeom>
            <a:solidFill>
              <a:srgbClr val="308218"/>
            </a:solidFill>
            <a:ln w="28507"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288E6B5B-08CD-41FA-AE9D-E375CD10BB6C}"/>
                </a:ext>
              </a:extLst>
            </p:cNvPr>
            <p:cNvSpPr/>
            <p:nvPr/>
          </p:nvSpPr>
          <p:spPr>
            <a:xfrm>
              <a:off x="9552501" y="5328841"/>
              <a:ext cx="484962" cy="357691"/>
            </a:xfrm>
            <a:custGeom>
              <a:avLst/>
              <a:gdLst>
                <a:gd name="connsiteX0" fmla="*/ 109278 w 484962"/>
                <a:gd name="connsiteY0" fmla="*/ 307118 h 357691"/>
                <a:gd name="connsiteX1" fmla="*/ 484962 w 484962"/>
                <a:gd name="connsiteY1" fmla="*/ 257122 h 357691"/>
                <a:gd name="connsiteX2" fmla="*/ 263551 w 484962"/>
                <a:gd name="connsiteY2" fmla="*/ 325402 h 357691"/>
                <a:gd name="connsiteX3" fmla="*/ 48712 w 484962"/>
                <a:gd name="connsiteY3" fmla="*/ 211126 h 357691"/>
                <a:gd name="connsiteX4" fmla="*/ 48712 w 484962"/>
                <a:gd name="connsiteY4" fmla="*/ 71137 h 357691"/>
                <a:gd name="connsiteX5" fmla="*/ 91280 w 484962"/>
                <a:gd name="connsiteY5" fmla="*/ 0 h 357691"/>
                <a:gd name="connsiteX6" fmla="*/ 75852 w 484962"/>
                <a:gd name="connsiteY6" fmla="*/ 9142 h 357691"/>
                <a:gd name="connsiteX7" fmla="*/ 109278 w 484962"/>
                <a:gd name="connsiteY7" fmla="*/ 307118 h 35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962" h="357691">
                  <a:moveTo>
                    <a:pt x="109278" y="307118"/>
                  </a:moveTo>
                  <a:cubicBezTo>
                    <a:pt x="245553" y="407110"/>
                    <a:pt x="411825" y="341972"/>
                    <a:pt x="484962" y="257122"/>
                  </a:cubicBezTo>
                  <a:cubicBezTo>
                    <a:pt x="438109" y="286548"/>
                    <a:pt x="358401" y="333401"/>
                    <a:pt x="263551" y="325402"/>
                  </a:cubicBezTo>
                  <a:cubicBezTo>
                    <a:pt x="231268" y="322545"/>
                    <a:pt x="93565" y="310832"/>
                    <a:pt x="48712" y="211126"/>
                  </a:cubicBezTo>
                  <a:cubicBezTo>
                    <a:pt x="21000" y="149702"/>
                    <a:pt x="43284" y="86564"/>
                    <a:pt x="48712" y="71137"/>
                  </a:cubicBezTo>
                  <a:cubicBezTo>
                    <a:pt x="58997" y="41711"/>
                    <a:pt x="74710" y="18570"/>
                    <a:pt x="91280" y="0"/>
                  </a:cubicBezTo>
                  <a:cubicBezTo>
                    <a:pt x="86137" y="2857"/>
                    <a:pt x="80995" y="5714"/>
                    <a:pt x="75852" y="9142"/>
                  </a:cubicBezTo>
                  <a:cubicBezTo>
                    <a:pt x="-22425" y="73137"/>
                    <a:pt x="-38996" y="198555"/>
                    <a:pt x="109278" y="307118"/>
                  </a:cubicBezTo>
                  <a:close/>
                </a:path>
              </a:pathLst>
            </a:custGeom>
            <a:solidFill>
              <a:srgbClr val="308218"/>
            </a:solidFill>
            <a:ln w="28507"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BCE76D28-F767-46E5-A211-FB1DA0784137}"/>
                </a:ext>
              </a:extLst>
            </p:cNvPr>
            <p:cNvSpPr/>
            <p:nvPr/>
          </p:nvSpPr>
          <p:spPr>
            <a:xfrm>
              <a:off x="9828052" y="5308557"/>
              <a:ext cx="99854" cy="216553"/>
            </a:xfrm>
            <a:custGeom>
              <a:avLst/>
              <a:gdLst>
                <a:gd name="connsiteX0" fmla="*/ 42568 w 99854"/>
                <a:gd name="connsiteY0" fmla="*/ 40568 h 216553"/>
                <a:gd name="connsiteX1" fmla="*/ 83136 w 99854"/>
                <a:gd name="connsiteY1" fmla="*/ 131132 h 216553"/>
                <a:gd name="connsiteX2" fmla="*/ 75137 w 99854"/>
                <a:gd name="connsiteY2" fmla="*/ 216554 h 216553"/>
                <a:gd name="connsiteX3" fmla="*/ 84565 w 99854"/>
                <a:gd name="connsiteY3" fmla="*/ 78851 h 216553"/>
                <a:gd name="connsiteX4" fmla="*/ 0 w 99854"/>
                <a:gd name="connsiteY4" fmla="*/ 0 h 216553"/>
                <a:gd name="connsiteX5" fmla="*/ 42568 w 99854"/>
                <a:gd name="connsiteY5" fmla="*/ 40568 h 21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4" h="216553">
                  <a:moveTo>
                    <a:pt x="42568" y="40568"/>
                  </a:moveTo>
                  <a:cubicBezTo>
                    <a:pt x="51710" y="52282"/>
                    <a:pt x="76279" y="84565"/>
                    <a:pt x="83136" y="131132"/>
                  </a:cubicBezTo>
                  <a:cubicBezTo>
                    <a:pt x="88279" y="166272"/>
                    <a:pt x="81422" y="196270"/>
                    <a:pt x="75137" y="216554"/>
                  </a:cubicBezTo>
                  <a:cubicBezTo>
                    <a:pt x="101135" y="188271"/>
                    <a:pt x="110277" y="141131"/>
                    <a:pt x="84565" y="78851"/>
                  </a:cubicBezTo>
                  <a:cubicBezTo>
                    <a:pt x="68280" y="39140"/>
                    <a:pt x="37425" y="13428"/>
                    <a:pt x="0" y="0"/>
                  </a:cubicBezTo>
                  <a:cubicBezTo>
                    <a:pt x="13428" y="9428"/>
                    <a:pt x="28569" y="22570"/>
                    <a:pt x="42568" y="40568"/>
                  </a:cubicBezTo>
                  <a:close/>
                </a:path>
              </a:pathLst>
            </a:custGeom>
            <a:solidFill>
              <a:srgbClr val="73D927"/>
            </a:solidFill>
            <a:ln w="28507"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D5E0A5C7-BA46-486D-9CA7-5F686C2655DE}"/>
                </a:ext>
              </a:extLst>
            </p:cNvPr>
            <p:cNvSpPr/>
            <p:nvPr/>
          </p:nvSpPr>
          <p:spPr>
            <a:xfrm>
              <a:off x="9899760" y="3721257"/>
              <a:ext cx="283689" cy="825647"/>
            </a:xfrm>
            <a:custGeom>
              <a:avLst/>
              <a:gdLst>
                <a:gd name="connsiteX0" fmla="*/ 269121 w 283689"/>
                <a:gd name="connsiteY0" fmla="*/ 603665 h 825647"/>
                <a:gd name="connsiteX1" fmla="*/ 183699 w 283689"/>
                <a:gd name="connsiteY1" fmla="*/ 470533 h 825647"/>
                <a:gd name="connsiteX2" fmla="*/ 37140 w 283689"/>
                <a:gd name="connsiteY2" fmla="*/ 107706 h 825647"/>
                <a:gd name="connsiteX3" fmla="*/ 3714 w 283689"/>
                <a:gd name="connsiteY3" fmla="*/ 0 h 825647"/>
                <a:gd name="connsiteX4" fmla="*/ 0 w 283689"/>
                <a:gd name="connsiteY4" fmla="*/ 21998 h 825647"/>
                <a:gd name="connsiteX5" fmla="*/ 0 w 283689"/>
                <a:gd name="connsiteY5" fmla="*/ 21998 h 825647"/>
                <a:gd name="connsiteX6" fmla="*/ 43425 w 283689"/>
                <a:gd name="connsiteY6" fmla="*/ 225410 h 825647"/>
                <a:gd name="connsiteX7" fmla="*/ 128275 w 283689"/>
                <a:gd name="connsiteY7" fmla="*/ 473390 h 825647"/>
                <a:gd name="connsiteX8" fmla="*/ 146274 w 283689"/>
                <a:gd name="connsiteY8" fmla="*/ 567383 h 825647"/>
                <a:gd name="connsiteX9" fmla="*/ 32855 w 283689"/>
                <a:gd name="connsiteY9" fmla="*/ 517958 h 825647"/>
                <a:gd name="connsiteX10" fmla="*/ 34283 w 283689"/>
                <a:gd name="connsiteY10" fmla="*/ 528814 h 825647"/>
                <a:gd name="connsiteX11" fmla="*/ 83708 w 283689"/>
                <a:gd name="connsiteY11" fmla="*/ 635091 h 825647"/>
                <a:gd name="connsiteX12" fmla="*/ 270835 w 283689"/>
                <a:gd name="connsiteY12" fmla="*/ 825647 h 825647"/>
                <a:gd name="connsiteX13" fmla="*/ 269121 w 283689"/>
                <a:gd name="connsiteY13" fmla="*/ 603665 h 8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689" h="825647">
                  <a:moveTo>
                    <a:pt x="269121" y="603665"/>
                  </a:moveTo>
                  <a:cubicBezTo>
                    <a:pt x="279406" y="547384"/>
                    <a:pt x="231410" y="507387"/>
                    <a:pt x="183699" y="470533"/>
                  </a:cubicBezTo>
                  <a:cubicBezTo>
                    <a:pt x="135989" y="433679"/>
                    <a:pt x="94849" y="334259"/>
                    <a:pt x="37140" y="107706"/>
                  </a:cubicBezTo>
                  <a:cubicBezTo>
                    <a:pt x="25998" y="63709"/>
                    <a:pt x="14570" y="28569"/>
                    <a:pt x="3714" y="0"/>
                  </a:cubicBezTo>
                  <a:lnTo>
                    <a:pt x="0" y="21998"/>
                  </a:lnTo>
                  <a:lnTo>
                    <a:pt x="0" y="21998"/>
                  </a:lnTo>
                  <a:cubicBezTo>
                    <a:pt x="9713" y="111134"/>
                    <a:pt x="28283" y="179700"/>
                    <a:pt x="43425" y="225410"/>
                  </a:cubicBezTo>
                  <a:cubicBezTo>
                    <a:pt x="71709" y="311403"/>
                    <a:pt x="102277" y="363970"/>
                    <a:pt x="128275" y="473390"/>
                  </a:cubicBezTo>
                  <a:cubicBezTo>
                    <a:pt x="140846" y="526243"/>
                    <a:pt x="158844" y="556526"/>
                    <a:pt x="146274" y="567383"/>
                  </a:cubicBezTo>
                  <a:cubicBezTo>
                    <a:pt x="128275" y="582810"/>
                    <a:pt x="71137" y="545956"/>
                    <a:pt x="32855" y="517958"/>
                  </a:cubicBezTo>
                  <a:cubicBezTo>
                    <a:pt x="33426" y="521386"/>
                    <a:pt x="33997" y="525100"/>
                    <a:pt x="34283" y="528814"/>
                  </a:cubicBezTo>
                  <a:cubicBezTo>
                    <a:pt x="36854" y="547384"/>
                    <a:pt x="38854" y="587381"/>
                    <a:pt x="83708" y="635091"/>
                  </a:cubicBezTo>
                  <a:cubicBezTo>
                    <a:pt x="141131" y="695944"/>
                    <a:pt x="139417" y="822219"/>
                    <a:pt x="270835" y="825647"/>
                  </a:cubicBezTo>
                  <a:cubicBezTo>
                    <a:pt x="303975" y="733369"/>
                    <a:pt x="261693" y="645948"/>
                    <a:pt x="269121" y="603665"/>
                  </a:cubicBezTo>
                  <a:close/>
                </a:path>
              </a:pathLst>
            </a:custGeom>
            <a:solidFill>
              <a:srgbClr val="73D927"/>
            </a:solidFill>
            <a:ln w="28507"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EBBDD303-D9B3-439F-AFF1-3EC07C412813}"/>
                </a:ext>
              </a:extLst>
            </p:cNvPr>
            <p:cNvSpPr/>
            <p:nvPr/>
          </p:nvSpPr>
          <p:spPr>
            <a:xfrm>
              <a:off x="9889475" y="3743255"/>
              <a:ext cx="160824" cy="549122"/>
            </a:xfrm>
            <a:custGeom>
              <a:avLst/>
              <a:gdLst>
                <a:gd name="connsiteX0" fmla="*/ 156559 w 160824"/>
                <a:gd name="connsiteY0" fmla="*/ 545384 h 549122"/>
                <a:gd name="connsiteX1" fmla="*/ 138560 w 160824"/>
                <a:gd name="connsiteY1" fmla="*/ 451392 h 549122"/>
                <a:gd name="connsiteX2" fmla="*/ 53710 w 160824"/>
                <a:gd name="connsiteY2" fmla="*/ 203412 h 549122"/>
                <a:gd name="connsiteX3" fmla="*/ 10285 w 160824"/>
                <a:gd name="connsiteY3" fmla="*/ 0 h 549122"/>
                <a:gd name="connsiteX4" fmla="*/ 10285 w 160824"/>
                <a:gd name="connsiteY4" fmla="*/ 0 h 549122"/>
                <a:gd name="connsiteX5" fmla="*/ 0 w 160824"/>
                <a:gd name="connsiteY5" fmla="*/ 61709 h 549122"/>
                <a:gd name="connsiteX6" fmla="*/ 10571 w 160824"/>
                <a:gd name="connsiteY6" fmla="*/ 382255 h 549122"/>
                <a:gd name="connsiteX7" fmla="*/ 43139 w 160824"/>
                <a:gd name="connsiteY7" fmla="*/ 495674 h 549122"/>
                <a:gd name="connsiteX8" fmla="*/ 156559 w 160824"/>
                <a:gd name="connsiteY8" fmla="*/ 545384 h 54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24" h="549122">
                  <a:moveTo>
                    <a:pt x="156559" y="545384"/>
                  </a:moveTo>
                  <a:cubicBezTo>
                    <a:pt x="169129" y="534528"/>
                    <a:pt x="151131" y="504245"/>
                    <a:pt x="138560" y="451392"/>
                  </a:cubicBezTo>
                  <a:cubicBezTo>
                    <a:pt x="112562" y="341972"/>
                    <a:pt x="81708" y="289405"/>
                    <a:pt x="53710" y="203412"/>
                  </a:cubicBezTo>
                  <a:cubicBezTo>
                    <a:pt x="38854" y="157987"/>
                    <a:pt x="20284" y="89421"/>
                    <a:pt x="10285" y="0"/>
                  </a:cubicBezTo>
                  <a:lnTo>
                    <a:pt x="10285" y="0"/>
                  </a:lnTo>
                  <a:lnTo>
                    <a:pt x="0" y="61709"/>
                  </a:lnTo>
                  <a:lnTo>
                    <a:pt x="10571" y="382255"/>
                  </a:lnTo>
                  <a:cubicBezTo>
                    <a:pt x="10571" y="382255"/>
                    <a:pt x="32569" y="421680"/>
                    <a:pt x="43139" y="495674"/>
                  </a:cubicBezTo>
                  <a:cubicBezTo>
                    <a:pt x="81422" y="523957"/>
                    <a:pt x="138274" y="561097"/>
                    <a:pt x="156559" y="545384"/>
                  </a:cubicBezTo>
                  <a:close/>
                </a:path>
              </a:pathLst>
            </a:custGeom>
            <a:solidFill>
              <a:srgbClr val="73D927"/>
            </a:solidFill>
            <a:ln w="28507"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E2118F95-C801-4D49-A9CA-D540A644D30E}"/>
                </a:ext>
              </a:extLst>
            </p:cNvPr>
            <p:cNvSpPr/>
            <p:nvPr/>
          </p:nvSpPr>
          <p:spPr>
            <a:xfrm>
              <a:off x="9890618" y="3721257"/>
              <a:ext cx="56736" cy="466714"/>
            </a:xfrm>
            <a:custGeom>
              <a:avLst/>
              <a:gdLst>
                <a:gd name="connsiteX0" fmla="*/ 55424 w 56736"/>
                <a:gd name="connsiteY0" fmla="*/ 349400 h 466714"/>
                <a:gd name="connsiteX1" fmla="*/ 46568 w 56736"/>
                <a:gd name="connsiteY1" fmla="*/ 107706 h 466714"/>
                <a:gd name="connsiteX2" fmla="*/ 13142 w 56736"/>
                <a:gd name="connsiteY2" fmla="*/ 0 h 466714"/>
                <a:gd name="connsiteX3" fmla="*/ 0 w 56736"/>
                <a:gd name="connsiteY3" fmla="*/ 108848 h 466714"/>
                <a:gd name="connsiteX4" fmla="*/ 9713 w 56736"/>
                <a:gd name="connsiteY4" fmla="*/ 404253 h 466714"/>
                <a:gd name="connsiteX5" fmla="*/ 31426 w 56736"/>
                <a:gd name="connsiteY5" fmla="*/ 463962 h 466714"/>
                <a:gd name="connsiteX6" fmla="*/ 53139 w 56736"/>
                <a:gd name="connsiteY6" fmla="*/ 431679 h 466714"/>
                <a:gd name="connsiteX7" fmla="*/ 55424 w 56736"/>
                <a:gd name="connsiteY7" fmla="*/ 349400 h 46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36" h="466714">
                  <a:moveTo>
                    <a:pt x="55424" y="349400"/>
                  </a:moveTo>
                  <a:cubicBezTo>
                    <a:pt x="35711" y="177414"/>
                    <a:pt x="65709" y="183128"/>
                    <a:pt x="46568" y="107706"/>
                  </a:cubicBezTo>
                  <a:cubicBezTo>
                    <a:pt x="35426" y="63709"/>
                    <a:pt x="23998" y="28569"/>
                    <a:pt x="13142" y="0"/>
                  </a:cubicBezTo>
                  <a:cubicBezTo>
                    <a:pt x="8285" y="26855"/>
                    <a:pt x="3143" y="63138"/>
                    <a:pt x="0" y="108848"/>
                  </a:cubicBezTo>
                  <a:lnTo>
                    <a:pt x="9713" y="404253"/>
                  </a:lnTo>
                  <a:lnTo>
                    <a:pt x="31426" y="463962"/>
                  </a:lnTo>
                  <a:cubicBezTo>
                    <a:pt x="38854" y="475961"/>
                    <a:pt x="52282" y="445678"/>
                    <a:pt x="53139" y="431679"/>
                  </a:cubicBezTo>
                  <a:cubicBezTo>
                    <a:pt x="55995" y="384255"/>
                    <a:pt x="58281" y="374827"/>
                    <a:pt x="55424" y="349400"/>
                  </a:cubicBezTo>
                  <a:close/>
                </a:path>
              </a:pathLst>
            </a:custGeom>
            <a:solidFill>
              <a:srgbClr val="61B521"/>
            </a:solidFill>
            <a:ln w="28507"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9766BED9-9BD5-4AC0-B0FD-86193CD8B2EE}"/>
                </a:ext>
              </a:extLst>
            </p:cNvPr>
            <p:cNvSpPr/>
            <p:nvPr/>
          </p:nvSpPr>
          <p:spPr>
            <a:xfrm>
              <a:off x="9853029" y="3687260"/>
              <a:ext cx="66443" cy="427398"/>
            </a:xfrm>
            <a:custGeom>
              <a:avLst/>
              <a:gdLst>
                <a:gd name="connsiteX0" fmla="*/ 66444 w 66443"/>
                <a:gd name="connsiteY0" fmla="*/ 79708 h 427398"/>
                <a:gd name="connsiteX1" fmla="*/ 50445 w 66443"/>
                <a:gd name="connsiteY1" fmla="*/ 34283 h 427398"/>
                <a:gd name="connsiteX2" fmla="*/ 50445 w 66443"/>
                <a:gd name="connsiteY2" fmla="*/ 34283 h 427398"/>
                <a:gd name="connsiteX3" fmla="*/ 35589 w 66443"/>
                <a:gd name="connsiteY3" fmla="*/ 0 h 427398"/>
                <a:gd name="connsiteX4" fmla="*/ 4163 w 66443"/>
                <a:gd name="connsiteY4" fmla="*/ 152273 h 427398"/>
                <a:gd name="connsiteX5" fmla="*/ 29304 w 66443"/>
                <a:gd name="connsiteY5" fmla="*/ 427394 h 427398"/>
                <a:gd name="connsiteX6" fmla="*/ 45589 w 66443"/>
                <a:gd name="connsiteY6" fmla="*/ 194270 h 427398"/>
                <a:gd name="connsiteX7" fmla="*/ 51302 w 66443"/>
                <a:gd name="connsiteY7" fmla="*/ 116562 h 427398"/>
                <a:gd name="connsiteX8" fmla="*/ 66444 w 66443"/>
                <a:gd name="connsiteY8" fmla="*/ 79708 h 42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43" h="427398">
                  <a:moveTo>
                    <a:pt x="66444" y="79708"/>
                  </a:moveTo>
                  <a:cubicBezTo>
                    <a:pt x="61016" y="62852"/>
                    <a:pt x="55873" y="47710"/>
                    <a:pt x="50445" y="34283"/>
                  </a:cubicBezTo>
                  <a:lnTo>
                    <a:pt x="50445" y="34283"/>
                  </a:lnTo>
                  <a:cubicBezTo>
                    <a:pt x="45303" y="21427"/>
                    <a:pt x="40446" y="10285"/>
                    <a:pt x="35589" y="0"/>
                  </a:cubicBezTo>
                  <a:cubicBezTo>
                    <a:pt x="21019" y="36283"/>
                    <a:pt x="9306" y="102563"/>
                    <a:pt x="4163" y="152273"/>
                  </a:cubicBezTo>
                  <a:cubicBezTo>
                    <a:pt x="-10978" y="299119"/>
                    <a:pt x="19305" y="428251"/>
                    <a:pt x="29304" y="427394"/>
                  </a:cubicBezTo>
                  <a:cubicBezTo>
                    <a:pt x="39875" y="426537"/>
                    <a:pt x="47303" y="280549"/>
                    <a:pt x="45589" y="194270"/>
                  </a:cubicBezTo>
                  <a:cubicBezTo>
                    <a:pt x="45017" y="164844"/>
                    <a:pt x="43303" y="144845"/>
                    <a:pt x="51302" y="116562"/>
                  </a:cubicBezTo>
                  <a:cubicBezTo>
                    <a:pt x="55873" y="101420"/>
                    <a:pt x="61302" y="89707"/>
                    <a:pt x="66444" y="79708"/>
                  </a:cubicBezTo>
                  <a:close/>
                </a:path>
              </a:pathLst>
            </a:custGeom>
            <a:solidFill>
              <a:srgbClr val="00051F"/>
            </a:solidFill>
            <a:ln w="28507"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8E11DBA3-6A71-400A-B55F-092FD1BC8398}"/>
                </a:ext>
              </a:extLst>
            </p:cNvPr>
            <p:cNvSpPr/>
            <p:nvPr/>
          </p:nvSpPr>
          <p:spPr>
            <a:xfrm>
              <a:off x="9543141" y="3605552"/>
              <a:ext cx="365352" cy="1058531"/>
            </a:xfrm>
            <a:custGeom>
              <a:avLst/>
              <a:gdLst>
                <a:gd name="connsiteX0" fmla="*/ 327764 w 365352"/>
                <a:gd name="connsiteY0" fmla="*/ 656232 h 1058531"/>
                <a:gd name="connsiteX1" fmla="*/ 356905 w 365352"/>
                <a:gd name="connsiteY1" fmla="*/ 520244 h 1058531"/>
                <a:gd name="connsiteX2" fmla="*/ 346334 w 365352"/>
                <a:gd name="connsiteY2" fmla="*/ 199698 h 1058531"/>
                <a:gd name="connsiteX3" fmla="*/ 360333 w 365352"/>
                <a:gd name="connsiteY3" fmla="*/ 115991 h 1058531"/>
                <a:gd name="connsiteX4" fmla="*/ 274340 w 365352"/>
                <a:gd name="connsiteY4" fmla="*/ 286 h 1058531"/>
                <a:gd name="connsiteX5" fmla="*/ 265484 w 365352"/>
                <a:gd name="connsiteY5" fmla="*/ 0 h 1058531"/>
                <a:gd name="connsiteX6" fmla="*/ 308052 w 365352"/>
                <a:gd name="connsiteY6" fmla="*/ 83708 h 1058531"/>
                <a:gd name="connsiteX7" fmla="*/ 254627 w 365352"/>
                <a:gd name="connsiteY7" fmla="*/ 191413 h 1058531"/>
                <a:gd name="connsiteX8" fmla="*/ 258913 w 365352"/>
                <a:gd name="connsiteY8" fmla="*/ 400825 h 1058531"/>
                <a:gd name="connsiteX9" fmla="*/ 204346 w 365352"/>
                <a:gd name="connsiteY9" fmla="*/ 679088 h 1058531"/>
                <a:gd name="connsiteX10" fmla="*/ 74071 w 365352"/>
                <a:gd name="connsiteY10" fmla="*/ 823362 h 1058531"/>
                <a:gd name="connsiteX11" fmla="*/ 77 w 365352"/>
                <a:gd name="connsiteY11" fmla="*/ 974778 h 1058531"/>
                <a:gd name="connsiteX12" fmla="*/ 23789 w 365352"/>
                <a:gd name="connsiteY12" fmla="*/ 1048201 h 1058531"/>
                <a:gd name="connsiteX13" fmla="*/ 35788 w 365352"/>
                <a:gd name="connsiteY13" fmla="*/ 1051915 h 1058531"/>
                <a:gd name="connsiteX14" fmla="*/ 143208 w 365352"/>
                <a:gd name="connsiteY14" fmla="*/ 1040201 h 1058531"/>
                <a:gd name="connsiteX15" fmla="*/ 86641 w 365352"/>
                <a:gd name="connsiteY15" fmla="*/ 1017346 h 1058531"/>
                <a:gd name="connsiteX16" fmla="*/ 140351 w 365352"/>
                <a:gd name="connsiteY16" fmla="*/ 917354 h 1058531"/>
                <a:gd name="connsiteX17" fmla="*/ 162635 w 365352"/>
                <a:gd name="connsiteY17" fmla="*/ 966493 h 1058531"/>
                <a:gd name="connsiteX18" fmla="*/ 219487 w 365352"/>
                <a:gd name="connsiteY18" fmla="*/ 876215 h 1058531"/>
                <a:gd name="connsiteX19" fmla="*/ 283768 w 365352"/>
                <a:gd name="connsiteY19" fmla="*/ 791079 h 1058531"/>
                <a:gd name="connsiteX20" fmla="*/ 327764 w 365352"/>
                <a:gd name="connsiteY20" fmla="*/ 656232 h 105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5352" h="1058531">
                  <a:moveTo>
                    <a:pt x="327764" y="656232"/>
                  </a:moveTo>
                  <a:cubicBezTo>
                    <a:pt x="367761" y="608236"/>
                    <a:pt x="372904" y="578524"/>
                    <a:pt x="356905" y="520244"/>
                  </a:cubicBezTo>
                  <a:cubicBezTo>
                    <a:pt x="340906" y="461963"/>
                    <a:pt x="346334" y="199698"/>
                    <a:pt x="346334" y="199698"/>
                  </a:cubicBezTo>
                  <a:lnTo>
                    <a:pt x="360333" y="115991"/>
                  </a:lnTo>
                  <a:cubicBezTo>
                    <a:pt x="314623" y="-1714"/>
                    <a:pt x="274340" y="286"/>
                    <a:pt x="274340" y="286"/>
                  </a:cubicBezTo>
                  <a:cubicBezTo>
                    <a:pt x="271198" y="286"/>
                    <a:pt x="268626" y="286"/>
                    <a:pt x="265484" y="0"/>
                  </a:cubicBezTo>
                  <a:cubicBezTo>
                    <a:pt x="283768" y="20570"/>
                    <a:pt x="308052" y="45425"/>
                    <a:pt x="308052" y="83708"/>
                  </a:cubicBezTo>
                  <a:cubicBezTo>
                    <a:pt x="308052" y="127133"/>
                    <a:pt x="276626" y="140560"/>
                    <a:pt x="254627" y="191413"/>
                  </a:cubicBezTo>
                  <a:cubicBezTo>
                    <a:pt x="225487" y="258550"/>
                    <a:pt x="254627" y="293976"/>
                    <a:pt x="258913" y="400825"/>
                  </a:cubicBezTo>
                  <a:cubicBezTo>
                    <a:pt x="261484" y="465105"/>
                    <a:pt x="266341" y="581381"/>
                    <a:pt x="204346" y="679088"/>
                  </a:cubicBezTo>
                  <a:cubicBezTo>
                    <a:pt x="166063" y="739940"/>
                    <a:pt x="140637" y="731655"/>
                    <a:pt x="74071" y="823362"/>
                  </a:cubicBezTo>
                  <a:cubicBezTo>
                    <a:pt x="25503" y="890499"/>
                    <a:pt x="-1638" y="927639"/>
                    <a:pt x="77" y="974778"/>
                  </a:cubicBezTo>
                  <a:cubicBezTo>
                    <a:pt x="934" y="999348"/>
                    <a:pt x="9790" y="1024774"/>
                    <a:pt x="23789" y="1048201"/>
                  </a:cubicBezTo>
                  <a:cubicBezTo>
                    <a:pt x="27789" y="1049629"/>
                    <a:pt x="31788" y="1050772"/>
                    <a:pt x="35788" y="1051915"/>
                  </a:cubicBezTo>
                  <a:cubicBezTo>
                    <a:pt x="102068" y="1071913"/>
                    <a:pt x="143208" y="1040201"/>
                    <a:pt x="143208" y="1040201"/>
                  </a:cubicBezTo>
                  <a:cubicBezTo>
                    <a:pt x="143208" y="1040201"/>
                    <a:pt x="92069" y="1047629"/>
                    <a:pt x="86641" y="1017346"/>
                  </a:cubicBezTo>
                  <a:cubicBezTo>
                    <a:pt x="81213" y="987063"/>
                    <a:pt x="122924" y="912212"/>
                    <a:pt x="140351" y="917354"/>
                  </a:cubicBezTo>
                  <a:cubicBezTo>
                    <a:pt x="157778" y="922497"/>
                    <a:pt x="159492" y="933639"/>
                    <a:pt x="162635" y="966493"/>
                  </a:cubicBezTo>
                  <a:cubicBezTo>
                    <a:pt x="162635" y="966493"/>
                    <a:pt x="198918" y="952780"/>
                    <a:pt x="219487" y="876215"/>
                  </a:cubicBezTo>
                  <a:cubicBezTo>
                    <a:pt x="240057" y="799649"/>
                    <a:pt x="283768" y="791079"/>
                    <a:pt x="283768" y="791079"/>
                  </a:cubicBezTo>
                  <a:cubicBezTo>
                    <a:pt x="283768" y="791079"/>
                    <a:pt x="287482" y="704229"/>
                    <a:pt x="327764" y="656232"/>
                  </a:cubicBezTo>
                  <a:close/>
                </a:path>
              </a:pathLst>
            </a:custGeom>
            <a:solidFill>
              <a:srgbClr val="85FC2D"/>
            </a:solidFill>
            <a:ln w="28507"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269FE078-6F93-464E-BF97-DDD7A51EDB17}"/>
                </a:ext>
              </a:extLst>
            </p:cNvPr>
            <p:cNvSpPr/>
            <p:nvPr/>
          </p:nvSpPr>
          <p:spPr>
            <a:xfrm>
              <a:off x="9584357" y="4608899"/>
              <a:ext cx="101991" cy="55021"/>
            </a:xfrm>
            <a:custGeom>
              <a:avLst/>
              <a:gdLst>
                <a:gd name="connsiteX0" fmla="*/ 45425 w 101991"/>
                <a:gd name="connsiteY0" fmla="*/ 13999 h 55021"/>
                <a:gd name="connsiteX1" fmla="*/ 45711 w 101991"/>
                <a:gd name="connsiteY1" fmla="*/ 0 h 55021"/>
                <a:gd name="connsiteX2" fmla="*/ 0 w 101991"/>
                <a:gd name="connsiteY2" fmla="*/ 49996 h 55021"/>
                <a:gd name="connsiteX3" fmla="*/ 101992 w 101991"/>
                <a:gd name="connsiteY3" fmla="*/ 36854 h 55021"/>
                <a:gd name="connsiteX4" fmla="*/ 45425 w 101991"/>
                <a:gd name="connsiteY4" fmla="*/ 13999 h 5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91" h="55021">
                  <a:moveTo>
                    <a:pt x="45425" y="13999"/>
                  </a:moveTo>
                  <a:cubicBezTo>
                    <a:pt x="44854" y="9999"/>
                    <a:pt x="44854" y="5142"/>
                    <a:pt x="45711" y="0"/>
                  </a:cubicBezTo>
                  <a:cubicBezTo>
                    <a:pt x="28569" y="13142"/>
                    <a:pt x="20570" y="37425"/>
                    <a:pt x="0" y="49996"/>
                  </a:cubicBezTo>
                  <a:cubicBezTo>
                    <a:pt x="62852" y="66566"/>
                    <a:pt x="101992" y="36854"/>
                    <a:pt x="101992" y="36854"/>
                  </a:cubicBezTo>
                  <a:cubicBezTo>
                    <a:pt x="101992" y="36854"/>
                    <a:pt x="50853" y="44282"/>
                    <a:pt x="45425" y="13999"/>
                  </a:cubicBezTo>
                  <a:close/>
                </a:path>
              </a:pathLst>
            </a:custGeom>
            <a:solidFill>
              <a:srgbClr val="998592"/>
            </a:solidFill>
            <a:ln w="28507"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A8BF19F0-472B-40C9-B6BD-1E32F3BE657B}"/>
                </a:ext>
              </a:extLst>
            </p:cNvPr>
            <p:cNvSpPr/>
            <p:nvPr/>
          </p:nvSpPr>
          <p:spPr>
            <a:xfrm>
              <a:off x="9702062" y="4522049"/>
              <a:ext cx="46281" cy="50281"/>
            </a:xfrm>
            <a:custGeom>
              <a:avLst/>
              <a:gdLst>
                <a:gd name="connsiteX0" fmla="*/ 0 w 46281"/>
                <a:gd name="connsiteY0" fmla="*/ 20855 h 50281"/>
                <a:gd name="connsiteX1" fmla="*/ 4000 w 46281"/>
                <a:gd name="connsiteY1" fmla="*/ 50282 h 50281"/>
                <a:gd name="connsiteX2" fmla="*/ 46282 w 46281"/>
                <a:gd name="connsiteY2" fmla="*/ 0 h 50281"/>
                <a:gd name="connsiteX3" fmla="*/ 0 w 46281"/>
                <a:gd name="connsiteY3" fmla="*/ 20855 h 50281"/>
              </a:gdLst>
              <a:ahLst/>
              <a:cxnLst>
                <a:cxn ang="0">
                  <a:pos x="connsiteX0" y="connsiteY0"/>
                </a:cxn>
                <a:cxn ang="0">
                  <a:pos x="connsiteX1" y="connsiteY1"/>
                </a:cxn>
                <a:cxn ang="0">
                  <a:pos x="connsiteX2" y="connsiteY2"/>
                </a:cxn>
                <a:cxn ang="0">
                  <a:pos x="connsiteX3" y="connsiteY3"/>
                </a:cxn>
              </a:cxnLst>
              <a:rect l="l" t="t" r="r" b="b"/>
              <a:pathLst>
                <a:path w="46281" h="50281">
                  <a:moveTo>
                    <a:pt x="0" y="20855"/>
                  </a:moveTo>
                  <a:cubicBezTo>
                    <a:pt x="1714" y="27998"/>
                    <a:pt x="2857" y="37426"/>
                    <a:pt x="4000" y="50282"/>
                  </a:cubicBezTo>
                  <a:cubicBezTo>
                    <a:pt x="4000" y="50282"/>
                    <a:pt x="26569" y="41425"/>
                    <a:pt x="46282" y="0"/>
                  </a:cubicBezTo>
                  <a:cubicBezTo>
                    <a:pt x="23141" y="12570"/>
                    <a:pt x="8856" y="18570"/>
                    <a:pt x="0" y="20855"/>
                  </a:cubicBezTo>
                  <a:close/>
                </a:path>
              </a:pathLst>
            </a:custGeom>
            <a:solidFill>
              <a:srgbClr val="998592"/>
            </a:solidFill>
            <a:ln w="28507"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04A96D81-201E-4DC8-B666-F12D13FA4232}"/>
                </a:ext>
              </a:extLst>
            </p:cNvPr>
            <p:cNvSpPr/>
            <p:nvPr/>
          </p:nvSpPr>
          <p:spPr>
            <a:xfrm>
              <a:off x="6811153" y="4177842"/>
              <a:ext cx="465392" cy="101985"/>
            </a:xfrm>
            <a:custGeom>
              <a:avLst/>
              <a:gdLst>
                <a:gd name="connsiteX0" fmla="*/ 465391 w 465392"/>
                <a:gd name="connsiteY0" fmla="*/ 44232 h 101985"/>
                <a:gd name="connsiteX1" fmla="*/ 193413 w 465392"/>
                <a:gd name="connsiteY1" fmla="*/ 807 h 101985"/>
                <a:gd name="connsiteX2" fmla="*/ 96849 w 465392"/>
                <a:gd name="connsiteY2" fmla="*/ 12520 h 101985"/>
                <a:gd name="connsiteX3" fmla="*/ 0 w 465392"/>
                <a:gd name="connsiteY3" fmla="*/ 39661 h 101985"/>
                <a:gd name="connsiteX4" fmla="*/ 56567 w 465392"/>
                <a:gd name="connsiteY4" fmla="*/ 98513 h 101985"/>
                <a:gd name="connsiteX5" fmla="*/ 135989 w 465392"/>
                <a:gd name="connsiteY5" fmla="*/ 101941 h 101985"/>
                <a:gd name="connsiteX6" fmla="*/ 465391 w 465392"/>
                <a:gd name="connsiteY6" fmla="*/ 44232 h 1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392" h="101985">
                  <a:moveTo>
                    <a:pt x="465391" y="44232"/>
                  </a:moveTo>
                  <a:cubicBezTo>
                    <a:pt x="464819" y="20805"/>
                    <a:pt x="326545" y="-4907"/>
                    <a:pt x="193413" y="807"/>
                  </a:cubicBezTo>
                  <a:cubicBezTo>
                    <a:pt x="168843" y="1949"/>
                    <a:pt x="155130" y="2806"/>
                    <a:pt x="96849" y="12520"/>
                  </a:cubicBezTo>
                  <a:cubicBezTo>
                    <a:pt x="61424" y="18519"/>
                    <a:pt x="26284" y="25090"/>
                    <a:pt x="0" y="39661"/>
                  </a:cubicBezTo>
                  <a:cubicBezTo>
                    <a:pt x="12570" y="57945"/>
                    <a:pt x="30855" y="78229"/>
                    <a:pt x="56567" y="98513"/>
                  </a:cubicBezTo>
                  <a:cubicBezTo>
                    <a:pt x="81708" y="100513"/>
                    <a:pt x="108277" y="101941"/>
                    <a:pt x="135989" y="101941"/>
                  </a:cubicBezTo>
                  <a:cubicBezTo>
                    <a:pt x="293690" y="103370"/>
                    <a:pt x="465962" y="70229"/>
                    <a:pt x="465391" y="44232"/>
                  </a:cubicBezTo>
                  <a:close/>
                </a:path>
              </a:pathLst>
            </a:custGeom>
            <a:solidFill>
              <a:srgbClr val="2A3E33">
                <a:alpha val="94000"/>
              </a:srgbClr>
            </a:solidFill>
            <a:ln w="28507"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EF3C9AA0-D211-46FB-83BB-1F036E56BF6B}"/>
                </a:ext>
              </a:extLst>
            </p:cNvPr>
            <p:cNvSpPr/>
            <p:nvPr/>
          </p:nvSpPr>
          <p:spPr>
            <a:xfrm>
              <a:off x="7190201" y="3690688"/>
              <a:ext cx="114054" cy="80039"/>
            </a:xfrm>
            <a:custGeom>
              <a:avLst/>
              <a:gdLst>
                <a:gd name="connsiteX0" fmla="*/ 32062 w 114054"/>
                <a:gd name="connsiteY0" fmla="*/ 52853 h 80039"/>
                <a:gd name="connsiteX1" fmla="*/ 8921 w 114054"/>
                <a:gd name="connsiteY1" fmla="*/ 42282 h 80039"/>
                <a:gd name="connsiteX2" fmla="*/ 1493 w 114054"/>
                <a:gd name="connsiteY2" fmla="*/ 29712 h 80039"/>
                <a:gd name="connsiteX3" fmla="*/ 10349 w 114054"/>
                <a:gd name="connsiteY3" fmla="*/ 69423 h 80039"/>
                <a:gd name="connsiteX4" fmla="*/ 33490 w 114054"/>
                <a:gd name="connsiteY4" fmla="*/ 79993 h 80039"/>
                <a:gd name="connsiteX5" fmla="*/ 90343 w 114054"/>
                <a:gd name="connsiteY5" fmla="*/ 22855 h 80039"/>
                <a:gd name="connsiteX6" fmla="*/ 114055 w 114054"/>
                <a:gd name="connsiteY6" fmla="*/ 7714 h 80039"/>
                <a:gd name="connsiteX7" fmla="*/ 88057 w 114054"/>
                <a:gd name="connsiteY7" fmla="*/ 0 h 80039"/>
                <a:gd name="connsiteX8" fmla="*/ 32062 w 114054"/>
                <a:gd name="connsiteY8" fmla="*/ 52853 h 8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54" h="80039">
                  <a:moveTo>
                    <a:pt x="32062" y="52853"/>
                  </a:moveTo>
                  <a:cubicBezTo>
                    <a:pt x="22348" y="53424"/>
                    <a:pt x="14634" y="48853"/>
                    <a:pt x="8921" y="42282"/>
                  </a:cubicBezTo>
                  <a:cubicBezTo>
                    <a:pt x="5492" y="38568"/>
                    <a:pt x="3207" y="34283"/>
                    <a:pt x="1493" y="29712"/>
                  </a:cubicBezTo>
                  <a:cubicBezTo>
                    <a:pt x="-1936" y="43139"/>
                    <a:pt x="350" y="57995"/>
                    <a:pt x="10349" y="69423"/>
                  </a:cubicBezTo>
                  <a:cubicBezTo>
                    <a:pt x="16063" y="75708"/>
                    <a:pt x="23491" y="80565"/>
                    <a:pt x="33490" y="79993"/>
                  </a:cubicBezTo>
                  <a:cubicBezTo>
                    <a:pt x="62916" y="78565"/>
                    <a:pt x="83200" y="72566"/>
                    <a:pt x="90343" y="22855"/>
                  </a:cubicBezTo>
                  <a:cubicBezTo>
                    <a:pt x="90343" y="22855"/>
                    <a:pt x="102056" y="9999"/>
                    <a:pt x="114055" y="7714"/>
                  </a:cubicBezTo>
                  <a:cubicBezTo>
                    <a:pt x="114055" y="7714"/>
                    <a:pt x="103199" y="3428"/>
                    <a:pt x="88057" y="0"/>
                  </a:cubicBezTo>
                  <a:cubicBezTo>
                    <a:pt x="80343" y="45711"/>
                    <a:pt x="60631" y="51424"/>
                    <a:pt x="32062" y="52853"/>
                  </a:cubicBezTo>
                  <a:close/>
                </a:path>
              </a:pathLst>
            </a:custGeom>
            <a:solidFill>
              <a:srgbClr val="00051F"/>
            </a:solidFill>
            <a:ln w="28507"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BABE6801-CD6C-47EF-B5F1-B16D0D75A404}"/>
                </a:ext>
              </a:extLst>
            </p:cNvPr>
            <p:cNvSpPr/>
            <p:nvPr/>
          </p:nvSpPr>
          <p:spPr>
            <a:xfrm>
              <a:off x="7189639" y="3686037"/>
              <a:ext cx="115759" cy="85364"/>
            </a:xfrm>
            <a:custGeom>
              <a:avLst/>
              <a:gdLst>
                <a:gd name="connsiteX0" fmla="*/ 37481 w 115759"/>
                <a:gd name="connsiteY0" fmla="*/ 2365 h 85364"/>
                <a:gd name="connsiteX1" fmla="*/ 4055 w 115759"/>
                <a:gd name="connsiteY1" fmla="*/ 36648 h 85364"/>
                <a:gd name="connsiteX2" fmla="*/ 23196 w 115759"/>
                <a:gd name="connsiteY2" fmla="*/ 75502 h 85364"/>
                <a:gd name="connsiteX3" fmla="*/ 32338 w 115759"/>
                <a:gd name="connsiteY3" fmla="*/ 76931 h 85364"/>
                <a:gd name="connsiteX4" fmla="*/ 44337 w 115759"/>
                <a:gd name="connsiteY4" fmla="*/ 75217 h 85364"/>
                <a:gd name="connsiteX5" fmla="*/ 64050 w 115759"/>
                <a:gd name="connsiteY5" fmla="*/ 67503 h 85364"/>
                <a:gd name="connsiteX6" fmla="*/ 83477 w 115759"/>
                <a:gd name="connsiteY6" fmla="*/ 26649 h 85364"/>
                <a:gd name="connsiteX7" fmla="*/ 83762 w 115759"/>
                <a:gd name="connsiteY7" fmla="*/ 25221 h 85364"/>
                <a:gd name="connsiteX8" fmla="*/ 85191 w 115759"/>
                <a:gd name="connsiteY8" fmla="*/ 22935 h 85364"/>
                <a:gd name="connsiteX9" fmla="*/ 98047 w 115759"/>
                <a:gd name="connsiteY9" fmla="*/ 13507 h 85364"/>
                <a:gd name="connsiteX10" fmla="*/ 113189 w 115759"/>
                <a:gd name="connsiteY10" fmla="*/ 12079 h 85364"/>
                <a:gd name="connsiteX11" fmla="*/ 113189 w 115759"/>
                <a:gd name="connsiteY11" fmla="*/ 12936 h 85364"/>
                <a:gd name="connsiteX12" fmla="*/ 76334 w 115759"/>
                <a:gd name="connsiteY12" fmla="*/ 4365 h 85364"/>
                <a:gd name="connsiteX13" fmla="*/ 37481 w 115759"/>
                <a:gd name="connsiteY13" fmla="*/ 2365 h 85364"/>
                <a:gd name="connsiteX14" fmla="*/ 37481 w 115759"/>
                <a:gd name="connsiteY14" fmla="*/ 1223 h 85364"/>
                <a:gd name="connsiteX15" fmla="*/ 76906 w 115759"/>
                <a:gd name="connsiteY15" fmla="*/ 2080 h 85364"/>
                <a:gd name="connsiteX16" fmla="*/ 115188 w 115759"/>
                <a:gd name="connsiteY16" fmla="*/ 11793 h 85364"/>
                <a:gd name="connsiteX17" fmla="*/ 115760 w 115759"/>
                <a:gd name="connsiteY17" fmla="*/ 12650 h 85364"/>
                <a:gd name="connsiteX18" fmla="*/ 115188 w 115759"/>
                <a:gd name="connsiteY18" fmla="*/ 13222 h 85364"/>
                <a:gd name="connsiteX19" fmla="*/ 91762 w 115759"/>
                <a:gd name="connsiteY19" fmla="*/ 28078 h 85364"/>
                <a:gd name="connsiteX20" fmla="*/ 92048 w 115759"/>
                <a:gd name="connsiteY20" fmla="*/ 27506 h 85364"/>
                <a:gd name="connsiteX21" fmla="*/ 71192 w 115759"/>
                <a:gd name="connsiteY21" fmla="*/ 75217 h 85364"/>
                <a:gd name="connsiteX22" fmla="*/ 46337 w 115759"/>
                <a:gd name="connsiteY22" fmla="*/ 84359 h 85364"/>
                <a:gd name="connsiteX23" fmla="*/ 20053 w 115759"/>
                <a:gd name="connsiteY23" fmla="*/ 82073 h 85364"/>
                <a:gd name="connsiteX24" fmla="*/ 1198 w 115759"/>
                <a:gd name="connsiteY24" fmla="*/ 35506 h 85364"/>
                <a:gd name="connsiteX25" fmla="*/ 37481 w 115759"/>
                <a:gd name="connsiteY25" fmla="*/ 1223 h 8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759" h="85364">
                  <a:moveTo>
                    <a:pt x="37481" y="2365"/>
                  </a:moveTo>
                  <a:cubicBezTo>
                    <a:pt x="20053" y="5222"/>
                    <a:pt x="6340" y="20078"/>
                    <a:pt x="4055" y="36648"/>
                  </a:cubicBezTo>
                  <a:cubicBezTo>
                    <a:pt x="1483" y="52933"/>
                    <a:pt x="10626" y="69789"/>
                    <a:pt x="23196" y="75502"/>
                  </a:cubicBezTo>
                  <a:cubicBezTo>
                    <a:pt x="26339" y="76931"/>
                    <a:pt x="29481" y="76931"/>
                    <a:pt x="32338" y="76931"/>
                  </a:cubicBezTo>
                  <a:cubicBezTo>
                    <a:pt x="35766" y="76645"/>
                    <a:pt x="40623" y="76074"/>
                    <a:pt x="44337" y="75217"/>
                  </a:cubicBezTo>
                  <a:cubicBezTo>
                    <a:pt x="52336" y="73788"/>
                    <a:pt x="59193" y="71788"/>
                    <a:pt x="64050" y="67503"/>
                  </a:cubicBezTo>
                  <a:cubicBezTo>
                    <a:pt x="74620" y="59504"/>
                    <a:pt x="79477" y="42934"/>
                    <a:pt x="83477" y="26649"/>
                  </a:cubicBezTo>
                  <a:lnTo>
                    <a:pt x="83762" y="25221"/>
                  </a:lnTo>
                  <a:cubicBezTo>
                    <a:pt x="84048" y="24364"/>
                    <a:pt x="84620" y="23507"/>
                    <a:pt x="85191" y="22935"/>
                  </a:cubicBezTo>
                  <a:cubicBezTo>
                    <a:pt x="89191" y="19221"/>
                    <a:pt x="93476" y="16079"/>
                    <a:pt x="98047" y="13507"/>
                  </a:cubicBezTo>
                  <a:cubicBezTo>
                    <a:pt x="102618" y="10936"/>
                    <a:pt x="107189" y="12936"/>
                    <a:pt x="113189" y="12079"/>
                  </a:cubicBezTo>
                  <a:lnTo>
                    <a:pt x="113189" y="12936"/>
                  </a:lnTo>
                  <a:cubicBezTo>
                    <a:pt x="101761" y="7794"/>
                    <a:pt x="88905" y="7222"/>
                    <a:pt x="76334" y="4365"/>
                  </a:cubicBezTo>
                  <a:cubicBezTo>
                    <a:pt x="63764" y="1508"/>
                    <a:pt x="50622" y="366"/>
                    <a:pt x="37481" y="2365"/>
                  </a:cubicBezTo>
                  <a:close/>
                  <a:moveTo>
                    <a:pt x="37481" y="1223"/>
                  </a:moveTo>
                  <a:cubicBezTo>
                    <a:pt x="50622" y="-777"/>
                    <a:pt x="63764" y="-206"/>
                    <a:pt x="76906" y="2080"/>
                  </a:cubicBezTo>
                  <a:cubicBezTo>
                    <a:pt x="90048" y="4080"/>
                    <a:pt x="102618" y="7508"/>
                    <a:pt x="115188" y="11793"/>
                  </a:cubicBezTo>
                  <a:cubicBezTo>
                    <a:pt x="115474" y="11793"/>
                    <a:pt x="115760" y="12365"/>
                    <a:pt x="115760" y="12650"/>
                  </a:cubicBezTo>
                  <a:cubicBezTo>
                    <a:pt x="115760" y="12936"/>
                    <a:pt x="115474" y="13222"/>
                    <a:pt x="115188" y="13222"/>
                  </a:cubicBezTo>
                  <a:cubicBezTo>
                    <a:pt x="106046" y="15222"/>
                    <a:pt x="98333" y="21507"/>
                    <a:pt x="91762" y="28078"/>
                  </a:cubicBezTo>
                  <a:lnTo>
                    <a:pt x="92048" y="27506"/>
                  </a:lnTo>
                  <a:cubicBezTo>
                    <a:pt x="89191" y="44362"/>
                    <a:pt x="85477" y="63503"/>
                    <a:pt x="71192" y="75217"/>
                  </a:cubicBezTo>
                  <a:cubicBezTo>
                    <a:pt x="64050" y="80930"/>
                    <a:pt x="55193" y="83216"/>
                    <a:pt x="46337" y="84359"/>
                  </a:cubicBezTo>
                  <a:cubicBezTo>
                    <a:pt x="37766" y="85216"/>
                    <a:pt x="28338" y="86930"/>
                    <a:pt x="20053" y="82073"/>
                  </a:cubicBezTo>
                  <a:cubicBezTo>
                    <a:pt x="4340" y="72931"/>
                    <a:pt x="-3088" y="52933"/>
                    <a:pt x="1198" y="35506"/>
                  </a:cubicBezTo>
                  <a:cubicBezTo>
                    <a:pt x="4912" y="18650"/>
                    <a:pt x="19768" y="3794"/>
                    <a:pt x="37481" y="1223"/>
                  </a:cubicBezTo>
                  <a:close/>
                </a:path>
              </a:pathLst>
            </a:custGeom>
            <a:solidFill>
              <a:srgbClr val="FFDDF3"/>
            </a:solidFill>
            <a:ln w="28507"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D7D2CBB4-DC69-4F5A-B2B9-CDC71A185164}"/>
                </a:ext>
              </a:extLst>
            </p:cNvPr>
            <p:cNvSpPr/>
            <p:nvPr/>
          </p:nvSpPr>
          <p:spPr>
            <a:xfrm>
              <a:off x="7909636" y="4238929"/>
              <a:ext cx="159129" cy="61709"/>
            </a:xfrm>
            <a:custGeom>
              <a:avLst/>
              <a:gdLst>
                <a:gd name="connsiteX0" fmla="*/ 159130 w 159129"/>
                <a:gd name="connsiteY0" fmla="*/ 0 h 61709"/>
                <a:gd name="connsiteX1" fmla="*/ 0 w 159129"/>
                <a:gd name="connsiteY1" fmla="*/ 32854 h 61709"/>
                <a:gd name="connsiteX2" fmla="*/ 27998 w 159129"/>
                <a:gd name="connsiteY2" fmla="*/ 61709 h 61709"/>
                <a:gd name="connsiteX3" fmla="*/ 49425 w 159129"/>
                <a:gd name="connsiteY3" fmla="*/ 54567 h 61709"/>
                <a:gd name="connsiteX4" fmla="*/ 159130 w 159129"/>
                <a:gd name="connsiteY4" fmla="*/ 0 h 61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29" h="61709">
                  <a:moveTo>
                    <a:pt x="159130" y="0"/>
                  </a:moveTo>
                  <a:lnTo>
                    <a:pt x="0" y="32854"/>
                  </a:lnTo>
                  <a:cubicBezTo>
                    <a:pt x="9714" y="44282"/>
                    <a:pt x="18856" y="53710"/>
                    <a:pt x="27998" y="61709"/>
                  </a:cubicBezTo>
                  <a:cubicBezTo>
                    <a:pt x="34569" y="59424"/>
                    <a:pt x="41711" y="57138"/>
                    <a:pt x="49425" y="54567"/>
                  </a:cubicBezTo>
                  <a:cubicBezTo>
                    <a:pt x="119990" y="31712"/>
                    <a:pt x="155416" y="19713"/>
                    <a:pt x="159130" y="0"/>
                  </a:cubicBezTo>
                  <a:close/>
                </a:path>
              </a:pathLst>
            </a:custGeom>
            <a:solidFill>
              <a:srgbClr val="00051F"/>
            </a:solidFill>
            <a:ln w="28507"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B1D41F76-F329-4144-BBAF-F08DF5A9F7A7}"/>
                </a:ext>
              </a:extLst>
            </p:cNvPr>
            <p:cNvSpPr/>
            <p:nvPr/>
          </p:nvSpPr>
          <p:spPr>
            <a:xfrm>
              <a:off x="9461113" y="4324351"/>
              <a:ext cx="192666" cy="339651"/>
            </a:xfrm>
            <a:custGeom>
              <a:avLst/>
              <a:gdLst>
                <a:gd name="connsiteX0" fmla="*/ 192667 w 192666"/>
                <a:gd name="connsiteY0" fmla="*/ 335687 h 339651"/>
                <a:gd name="connsiteX1" fmla="*/ 49250 w 192666"/>
                <a:gd name="connsiteY1" fmla="*/ 123990 h 339651"/>
                <a:gd name="connsiteX2" fmla="*/ 76962 w 192666"/>
                <a:gd name="connsiteY2" fmla="*/ 0 h 339651"/>
                <a:gd name="connsiteX3" fmla="*/ 397 w 192666"/>
                <a:gd name="connsiteY3" fmla="*/ 154845 h 339651"/>
                <a:gd name="connsiteX4" fmla="*/ 117816 w 192666"/>
                <a:gd name="connsiteY4" fmla="*/ 333116 h 339651"/>
                <a:gd name="connsiteX5" fmla="*/ 192667 w 192666"/>
                <a:gd name="connsiteY5" fmla="*/ 335687 h 33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66" h="339651">
                  <a:moveTo>
                    <a:pt x="192667" y="335687"/>
                  </a:moveTo>
                  <a:cubicBezTo>
                    <a:pt x="141242" y="289977"/>
                    <a:pt x="56964" y="225696"/>
                    <a:pt x="49250" y="123990"/>
                  </a:cubicBezTo>
                  <a:cubicBezTo>
                    <a:pt x="45536" y="74851"/>
                    <a:pt x="60963" y="32855"/>
                    <a:pt x="76962" y="0"/>
                  </a:cubicBezTo>
                  <a:cubicBezTo>
                    <a:pt x="39536" y="39711"/>
                    <a:pt x="2968" y="93707"/>
                    <a:pt x="397" y="154845"/>
                  </a:cubicBezTo>
                  <a:cubicBezTo>
                    <a:pt x="-5317" y="284263"/>
                    <a:pt x="51535" y="313118"/>
                    <a:pt x="117816" y="333116"/>
                  </a:cubicBezTo>
                  <a:cubicBezTo>
                    <a:pt x="148670" y="342544"/>
                    <a:pt x="174097" y="340258"/>
                    <a:pt x="192667" y="335687"/>
                  </a:cubicBezTo>
                  <a:close/>
                </a:path>
              </a:pathLst>
            </a:custGeom>
            <a:solidFill>
              <a:srgbClr val="2A3E33">
                <a:alpha val="94000"/>
              </a:srgbClr>
            </a:solidFill>
            <a:ln w="28507"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8A45E43F-E7CD-4C35-9233-27EB2F474812}"/>
                </a:ext>
              </a:extLst>
            </p:cNvPr>
            <p:cNvSpPr/>
            <p:nvPr/>
          </p:nvSpPr>
          <p:spPr>
            <a:xfrm>
              <a:off x="6781442" y="3074167"/>
              <a:ext cx="28569" cy="28569"/>
            </a:xfrm>
            <a:custGeom>
              <a:avLst/>
              <a:gdLst/>
              <a:ahLst/>
              <a:cxnLst/>
              <a:rect l="l" t="t" r="r" b="b"/>
              <a:pathLst>
                <a:path w="28569" h="28569"/>
              </a:pathLst>
            </a:custGeom>
            <a:solidFill>
              <a:srgbClr val="00051F"/>
            </a:solidFill>
            <a:ln w="28507"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3B05659D-64AD-4B75-B70D-8660AF36F1AF}"/>
                </a:ext>
              </a:extLst>
            </p:cNvPr>
            <p:cNvSpPr/>
            <p:nvPr/>
          </p:nvSpPr>
          <p:spPr>
            <a:xfrm>
              <a:off x="9058060" y="3150732"/>
              <a:ext cx="294316" cy="398952"/>
            </a:xfrm>
            <a:custGeom>
              <a:avLst/>
              <a:gdLst>
                <a:gd name="connsiteX0" fmla="*/ 226036 w 294316"/>
                <a:gd name="connsiteY0" fmla="*/ 343115 h 398952"/>
                <a:gd name="connsiteX1" fmla="*/ 120902 w 294316"/>
                <a:gd name="connsiteY1" fmla="*/ 304261 h 398952"/>
                <a:gd name="connsiteX2" fmla="*/ 231464 w 294316"/>
                <a:gd name="connsiteY2" fmla="*/ 259122 h 398952"/>
                <a:gd name="connsiteX3" fmla="*/ 191468 w 294316"/>
                <a:gd name="connsiteY3" fmla="*/ 147988 h 398952"/>
                <a:gd name="connsiteX4" fmla="*/ 294316 w 294316"/>
                <a:gd name="connsiteY4" fmla="*/ 71423 h 398952"/>
                <a:gd name="connsiteX5" fmla="*/ 54050 w 294316"/>
                <a:gd name="connsiteY5" fmla="*/ 0 h 398952"/>
                <a:gd name="connsiteX6" fmla="*/ 32909 w 294316"/>
                <a:gd name="connsiteY6" fmla="*/ 121990 h 398952"/>
                <a:gd name="connsiteX7" fmla="*/ 105760 w 294316"/>
                <a:gd name="connsiteY7" fmla="*/ 201698 h 398952"/>
                <a:gd name="connsiteX8" fmla="*/ 340 w 294316"/>
                <a:gd name="connsiteY8" fmla="*/ 251408 h 398952"/>
                <a:gd name="connsiteX9" fmla="*/ 47765 w 294316"/>
                <a:gd name="connsiteY9" fmla="*/ 312832 h 398952"/>
                <a:gd name="connsiteX10" fmla="*/ 106046 w 294316"/>
                <a:gd name="connsiteY10" fmla="*/ 393397 h 398952"/>
                <a:gd name="connsiteX11" fmla="*/ 226036 w 294316"/>
                <a:gd name="connsiteY11" fmla="*/ 343115 h 39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316" h="398952">
                  <a:moveTo>
                    <a:pt x="226036" y="343115"/>
                  </a:moveTo>
                  <a:cubicBezTo>
                    <a:pt x="221751" y="317689"/>
                    <a:pt x="120616" y="317974"/>
                    <a:pt x="120902" y="304261"/>
                  </a:cubicBezTo>
                  <a:cubicBezTo>
                    <a:pt x="121188" y="291405"/>
                    <a:pt x="210609" y="299404"/>
                    <a:pt x="231464" y="259122"/>
                  </a:cubicBezTo>
                  <a:cubicBezTo>
                    <a:pt x="248606" y="225982"/>
                    <a:pt x="185468" y="193699"/>
                    <a:pt x="191468" y="147988"/>
                  </a:cubicBezTo>
                  <a:cubicBezTo>
                    <a:pt x="196324" y="108848"/>
                    <a:pt x="246320" y="89993"/>
                    <a:pt x="294316" y="71423"/>
                  </a:cubicBezTo>
                  <a:cubicBezTo>
                    <a:pt x="214323" y="41425"/>
                    <a:pt x="133472" y="17999"/>
                    <a:pt x="54050" y="0"/>
                  </a:cubicBezTo>
                  <a:cubicBezTo>
                    <a:pt x="29766" y="43996"/>
                    <a:pt x="20339" y="90850"/>
                    <a:pt x="32909" y="121990"/>
                  </a:cubicBezTo>
                  <a:cubicBezTo>
                    <a:pt x="50336" y="165415"/>
                    <a:pt x="111188" y="178557"/>
                    <a:pt x="105760" y="201698"/>
                  </a:cubicBezTo>
                  <a:cubicBezTo>
                    <a:pt x="99189" y="229981"/>
                    <a:pt x="6911" y="221125"/>
                    <a:pt x="340" y="251408"/>
                  </a:cubicBezTo>
                  <a:cubicBezTo>
                    <a:pt x="-2803" y="265407"/>
                    <a:pt x="16053" y="272835"/>
                    <a:pt x="47765" y="312832"/>
                  </a:cubicBezTo>
                  <a:cubicBezTo>
                    <a:pt x="87476" y="362828"/>
                    <a:pt x="82905" y="382540"/>
                    <a:pt x="106046" y="393397"/>
                  </a:cubicBezTo>
                  <a:cubicBezTo>
                    <a:pt x="151757" y="415395"/>
                    <a:pt x="230036" y="366542"/>
                    <a:pt x="226036" y="343115"/>
                  </a:cubicBezTo>
                  <a:close/>
                </a:path>
              </a:pathLst>
            </a:custGeom>
            <a:solidFill>
              <a:srgbClr val="D1C025"/>
            </a:solidFill>
            <a:ln w="28507" cap="flat">
              <a:noFill/>
              <a:prstDash val="solid"/>
              <a:miter/>
            </a:ln>
          </p:spPr>
          <p:txBody>
            <a:bodyPr rtlCol="0" anchor="ctr"/>
            <a:lstStyle/>
            <a:p>
              <a:endParaRPr lang="en-US"/>
            </a:p>
          </p:txBody>
        </p:sp>
        <p:grpSp>
          <p:nvGrpSpPr>
            <p:cNvPr id="818" name="Graphic 1287">
              <a:extLst>
                <a:ext uri="{FF2B5EF4-FFF2-40B4-BE49-F238E27FC236}">
                  <a16:creationId xmlns:a16="http://schemas.microsoft.com/office/drawing/2014/main" id="{1C75E653-31AC-4947-A7A3-71F76FC54DF5}"/>
                </a:ext>
              </a:extLst>
            </p:cNvPr>
            <p:cNvGrpSpPr/>
            <p:nvPr/>
          </p:nvGrpSpPr>
          <p:grpSpPr>
            <a:xfrm>
              <a:off x="8603417" y="3076810"/>
              <a:ext cx="342893" cy="418074"/>
              <a:chOff x="8603417" y="3076810"/>
              <a:chExt cx="342893" cy="418074"/>
            </a:xfrm>
          </p:grpSpPr>
          <p:sp>
            <p:nvSpPr>
              <p:cNvPr id="832" name="Freeform: Shape 831">
                <a:extLst>
                  <a:ext uri="{FF2B5EF4-FFF2-40B4-BE49-F238E27FC236}">
                    <a16:creationId xmlns:a16="http://schemas.microsoft.com/office/drawing/2014/main" id="{E85E755C-876C-484E-936D-58F4CCBB9C29}"/>
                  </a:ext>
                </a:extLst>
              </p:cNvPr>
              <p:cNvSpPr/>
              <p:nvPr/>
            </p:nvSpPr>
            <p:spPr>
              <a:xfrm>
                <a:off x="8715856" y="3083918"/>
                <a:ext cx="85707" cy="22246"/>
              </a:xfrm>
              <a:custGeom>
                <a:avLst/>
                <a:gdLst>
                  <a:gd name="connsiteX0" fmla="*/ 57995 w 85707"/>
                  <a:gd name="connsiteY0" fmla="*/ 2533 h 22246"/>
                  <a:gd name="connsiteX1" fmla="*/ 42282 w 85707"/>
                  <a:gd name="connsiteY1" fmla="*/ 1105 h 22246"/>
                  <a:gd name="connsiteX2" fmla="*/ 9428 w 85707"/>
                  <a:gd name="connsiteY2" fmla="*/ 18818 h 22246"/>
                  <a:gd name="connsiteX3" fmla="*/ 0 w 85707"/>
                  <a:gd name="connsiteY3" fmla="*/ 18532 h 22246"/>
                  <a:gd name="connsiteX4" fmla="*/ 85707 w 85707"/>
                  <a:gd name="connsiteY4" fmla="*/ 22246 h 22246"/>
                  <a:gd name="connsiteX5" fmla="*/ 57995 w 85707"/>
                  <a:gd name="connsiteY5" fmla="*/ 2533 h 2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07" h="22246">
                    <a:moveTo>
                      <a:pt x="57995" y="2533"/>
                    </a:moveTo>
                    <a:cubicBezTo>
                      <a:pt x="54567" y="-38"/>
                      <a:pt x="45996" y="-895"/>
                      <a:pt x="42282" y="1105"/>
                    </a:cubicBezTo>
                    <a:cubicBezTo>
                      <a:pt x="31140" y="6533"/>
                      <a:pt x="20284" y="12533"/>
                      <a:pt x="9428" y="18818"/>
                    </a:cubicBezTo>
                    <a:cubicBezTo>
                      <a:pt x="6285" y="18818"/>
                      <a:pt x="3143" y="18818"/>
                      <a:pt x="0" y="18532"/>
                    </a:cubicBezTo>
                    <a:cubicBezTo>
                      <a:pt x="27998" y="19103"/>
                      <a:pt x="56567" y="20246"/>
                      <a:pt x="85707" y="22246"/>
                    </a:cubicBezTo>
                    <a:cubicBezTo>
                      <a:pt x="76565" y="15961"/>
                      <a:pt x="67423" y="9390"/>
                      <a:pt x="57995" y="2533"/>
                    </a:cubicBezTo>
                    <a:close/>
                  </a:path>
                </a:pathLst>
              </a:custGeom>
              <a:solidFill>
                <a:srgbClr val="FFE123"/>
              </a:solidFill>
              <a:ln w="28507"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5CE0549A-DAF6-4160-BE4A-4A6049A7E0E5}"/>
                  </a:ext>
                </a:extLst>
              </p:cNvPr>
              <p:cNvSpPr/>
              <p:nvPr/>
            </p:nvSpPr>
            <p:spPr>
              <a:xfrm>
                <a:off x="8650147" y="3191242"/>
                <a:ext cx="296163" cy="303642"/>
              </a:xfrm>
              <a:custGeom>
                <a:avLst/>
                <a:gdLst>
                  <a:gd name="connsiteX0" fmla="*/ 136560 w 296163"/>
                  <a:gd name="connsiteY0" fmla="*/ 92336 h 303642"/>
                  <a:gd name="connsiteX1" fmla="*/ 84565 w 296163"/>
                  <a:gd name="connsiteY1" fmla="*/ 227754 h 303642"/>
                  <a:gd name="connsiteX2" fmla="*/ 152273 w 296163"/>
                  <a:gd name="connsiteY2" fmla="*/ 302890 h 303642"/>
                  <a:gd name="connsiteX3" fmla="*/ 181128 w 296163"/>
                  <a:gd name="connsiteY3" fmla="*/ 198042 h 303642"/>
                  <a:gd name="connsiteX4" fmla="*/ 294833 w 296163"/>
                  <a:gd name="connsiteY4" fmla="*/ 113763 h 303642"/>
                  <a:gd name="connsiteX5" fmla="*/ 215697 w 296163"/>
                  <a:gd name="connsiteY5" fmla="*/ 8914 h 303642"/>
                  <a:gd name="connsiteX6" fmla="*/ 0 w 296163"/>
                  <a:gd name="connsiteY6" fmla="*/ 58 h 303642"/>
                  <a:gd name="connsiteX7" fmla="*/ 136560 w 296163"/>
                  <a:gd name="connsiteY7" fmla="*/ 92336 h 30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63" h="303642">
                    <a:moveTo>
                      <a:pt x="136560" y="92336"/>
                    </a:moveTo>
                    <a:cubicBezTo>
                      <a:pt x="142274" y="140904"/>
                      <a:pt x="75708" y="166901"/>
                      <a:pt x="84565" y="227754"/>
                    </a:cubicBezTo>
                    <a:cubicBezTo>
                      <a:pt x="90850" y="272036"/>
                      <a:pt x="133132" y="309461"/>
                      <a:pt x="152273" y="302890"/>
                    </a:cubicBezTo>
                    <a:cubicBezTo>
                      <a:pt x="172272" y="296034"/>
                      <a:pt x="151416" y="246609"/>
                      <a:pt x="181128" y="198042"/>
                    </a:cubicBezTo>
                    <a:cubicBezTo>
                      <a:pt x="217125" y="140046"/>
                      <a:pt x="283977" y="151474"/>
                      <a:pt x="294833" y="113763"/>
                    </a:cubicBezTo>
                    <a:cubicBezTo>
                      <a:pt x="305404" y="77766"/>
                      <a:pt x="250551" y="47197"/>
                      <a:pt x="215697" y="8914"/>
                    </a:cubicBezTo>
                    <a:cubicBezTo>
                      <a:pt x="138846" y="3200"/>
                      <a:pt x="67137" y="-514"/>
                      <a:pt x="0" y="58"/>
                    </a:cubicBezTo>
                    <a:cubicBezTo>
                      <a:pt x="52281" y="30912"/>
                      <a:pt x="130561" y="41197"/>
                      <a:pt x="136560" y="92336"/>
                    </a:cubicBezTo>
                    <a:close/>
                  </a:path>
                </a:pathLst>
              </a:custGeom>
              <a:solidFill>
                <a:srgbClr val="D1C025"/>
              </a:solidFill>
              <a:ln w="28507"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A95A6A0B-ED05-4EB6-AD21-B366F955A4C6}"/>
                  </a:ext>
                </a:extLst>
              </p:cNvPr>
              <p:cNvSpPr/>
              <p:nvPr/>
            </p:nvSpPr>
            <p:spPr>
              <a:xfrm>
                <a:off x="8632720" y="3076810"/>
                <a:ext cx="80564" cy="25925"/>
              </a:xfrm>
              <a:custGeom>
                <a:avLst/>
                <a:gdLst>
                  <a:gd name="connsiteX0" fmla="*/ 49424 w 80564"/>
                  <a:gd name="connsiteY0" fmla="*/ 2499 h 25925"/>
                  <a:gd name="connsiteX1" fmla="*/ 33712 w 80564"/>
                  <a:gd name="connsiteY1" fmla="*/ 1642 h 25925"/>
                  <a:gd name="connsiteX2" fmla="*/ 0 w 80564"/>
                  <a:gd name="connsiteY2" fmla="*/ 25926 h 25925"/>
                  <a:gd name="connsiteX3" fmla="*/ 80565 w 80564"/>
                  <a:gd name="connsiteY3" fmla="*/ 25640 h 25925"/>
                  <a:gd name="connsiteX4" fmla="*/ 49424 w 80564"/>
                  <a:gd name="connsiteY4" fmla="*/ 2499 h 2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64" h="25925">
                    <a:moveTo>
                      <a:pt x="49424" y="2499"/>
                    </a:moveTo>
                    <a:cubicBezTo>
                      <a:pt x="45711" y="-358"/>
                      <a:pt x="37425" y="-929"/>
                      <a:pt x="33712" y="1642"/>
                    </a:cubicBezTo>
                    <a:cubicBezTo>
                      <a:pt x="22284" y="9070"/>
                      <a:pt x="11142" y="17355"/>
                      <a:pt x="0" y="25926"/>
                    </a:cubicBezTo>
                    <a:cubicBezTo>
                      <a:pt x="25998" y="25354"/>
                      <a:pt x="52853" y="25069"/>
                      <a:pt x="80565" y="25640"/>
                    </a:cubicBezTo>
                    <a:cubicBezTo>
                      <a:pt x="70280" y="18212"/>
                      <a:pt x="59709" y="10498"/>
                      <a:pt x="49424" y="2499"/>
                    </a:cubicBezTo>
                    <a:close/>
                  </a:path>
                </a:pathLst>
              </a:custGeom>
              <a:solidFill>
                <a:srgbClr val="FFE123"/>
              </a:solidFill>
              <a:ln w="28507"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A2DA0FA2-105E-4AE3-9DD1-022DEED142AC}"/>
                  </a:ext>
                </a:extLst>
              </p:cNvPr>
              <p:cNvSpPr/>
              <p:nvPr/>
            </p:nvSpPr>
            <p:spPr>
              <a:xfrm>
                <a:off x="8604722" y="3090451"/>
                <a:ext cx="19427" cy="13427"/>
              </a:xfrm>
              <a:custGeom>
                <a:avLst/>
                <a:gdLst>
                  <a:gd name="connsiteX0" fmla="*/ 19141 w 19427"/>
                  <a:gd name="connsiteY0" fmla="*/ 12570 h 13427"/>
                  <a:gd name="connsiteX1" fmla="*/ 2571 w 19427"/>
                  <a:gd name="connsiteY1" fmla="*/ 0 h 13427"/>
                  <a:gd name="connsiteX2" fmla="*/ 0 w 19427"/>
                  <a:gd name="connsiteY2" fmla="*/ 13427 h 13427"/>
                  <a:gd name="connsiteX3" fmla="*/ 19427 w 19427"/>
                  <a:gd name="connsiteY3" fmla="*/ 12856 h 13427"/>
                  <a:gd name="connsiteX4" fmla="*/ 19141 w 19427"/>
                  <a:gd name="connsiteY4" fmla="*/ 12570 h 13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3427">
                    <a:moveTo>
                      <a:pt x="19141" y="12570"/>
                    </a:moveTo>
                    <a:cubicBezTo>
                      <a:pt x="13713" y="8285"/>
                      <a:pt x="8285" y="4285"/>
                      <a:pt x="2571" y="0"/>
                    </a:cubicBezTo>
                    <a:cubicBezTo>
                      <a:pt x="1428" y="4571"/>
                      <a:pt x="571" y="8856"/>
                      <a:pt x="0" y="13427"/>
                    </a:cubicBezTo>
                    <a:cubicBezTo>
                      <a:pt x="6285" y="13142"/>
                      <a:pt x="12856" y="12856"/>
                      <a:pt x="19427" y="12856"/>
                    </a:cubicBezTo>
                    <a:cubicBezTo>
                      <a:pt x="19427" y="12570"/>
                      <a:pt x="19427" y="12570"/>
                      <a:pt x="19141" y="12570"/>
                    </a:cubicBezTo>
                    <a:close/>
                  </a:path>
                </a:pathLst>
              </a:custGeom>
              <a:solidFill>
                <a:srgbClr val="FFE123"/>
              </a:solidFill>
              <a:ln w="28507"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42ACAE9E-7EF5-4AB8-A0C6-E74295DFB895}"/>
                  </a:ext>
                </a:extLst>
              </p:cNvPr>
              <p:cNvSpPr/>
              <p:nvPr/>
            </p:nvSpPr>
            <p:spPr>
              <a:xfrm>
                <a:off x="8818991" y="3095076"/>
                <a:ext cx="39996" cy="14516"/>
              </a:xfrm>
              <a:custGeom>
                <a:avLst/>
                <a:gdLst>
                  <a:gd name="connsiteX0" fmla="*/ 39997 w 39996"/>
                  <a:gd name="connsiteY0" fmla="*/ 803 h 14516"/>
                  <a:gd name="connsiteX1" fmla="*/ 30283 w 39996"/>
                  <a:gd name="connsiteY1" fmla="*/ 517 h 14516"/>
                  <a:gd name="connsiteX2" fmla="*/ 0 w 39996"/>
                  <a:gd name="connsiteY2" fmla="*/ 12231 h 14516"/>
                  <a:gd name="connsiteX3" fmla="*/ 29998 w 39996"/>
                  <a:gd name="connsiteY3" fmla="*/ 14516 h 14516"/>
                  <a:gd name="connsiteX4" fmla="*/ 39997 w 39996"/>
                  <a:gd name="connsiteY4" fmla="*/ 803 h 1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96" h="14516">
                    <a:moveTo>
                      <a:pt x="39997" y="803"/>
                    </a:moveTo>
                    <a:cubicBezTo>
                      <a:pt x="36568" y="-54"/>
                      <a:pt x="32569" y="-340"/>
                      <a:pt x="30283" y="517"/>
                    </a:cubicBezTo>
                    <a:cubicBezTo>
                      <a:pt x="20284" y="3660"/>
                      <a:pt x="9999" y="7945"/>
                      <a:pt x="0" y="12231"/>
                    </a:cubicBezTo>
                    <a:cubicBezTo>
                      <a:pt x="9999" y="13088"/>
                      <a:pt x="19998" y="13659"/>
                      <a:pt x="29998" y="14516"/>
                    </a:cubicBezTo>
                    <a:cubicBezTo>
                      <a:pt x="32855" y="9945"/>
                      <a:pt x="35997" y="5374"/>
                      <a:pt x="39997" y="803"/>
                    </a:cubicBezTo>
                    <a:close/>
                  </a:path>
                </a:pathLst>
              </a:custGeom>
              <a:solidFill>
                <a:srgbClr val="FFE123"/>
              </a:solidFill>
              <a:ln w="28507"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67902DF5-147C-448F-BD7A-33920515B157}"/>
                  </a:ext>
                </a:extLst>
              </p:cNvPr>
              <p:cNvSpPr/>
              <p:nvPr/>
            </p:nvSpPr>
            <p:spPr>
              <a:xfrm>
                <a:off x="8801849" y="3106164"/>
                <a:ext cx="17141" cy="1142"/>
              </a:xfrm>
              <a:custGeom>
                <a:avLst/>
                <a:gdLst>
                  <a:gd name="connsiteX0" fmla="*/ 17141 w 17141"/>
                  <a:gd name="connsiteY0" fmla="*/ 1143 h 1142"/>
                  <a:gd name="connsiteX1" fmla="*/ 17141 w 17141"/>
                  <a:gd name="connsiteY1" fmla="*/ 1143 h 1142"/>
                  <a:gd name="connsiteX2" fmla="*/ 0 w 17141"/>
                  <a:gd name="connsiteY2" fmla="*/ 0 h 1142"/>
                  <a:gd name="connsiteX3" fmla="*/ 0 w 17141"/>
                  <a:gd name="connsiteY3" fmla="*/ 0 h 1142"/>
                  <a:gd name="connsiteX4" fmla="*/ 17141 w 17141"/>
                  <a:gd name="connsiteY4" fmla="*/ 1143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1" h="1142">
                    <a:moveTo>
                      <a:pt x="17141" y="1143"/>
                    </a:moveTo>
                    <a:lnTo>
                      <a:pt x="17141" y="1143"/>
                    </a:lnTo>
                    <a:cubicBezTo>
                      <a:pt x="11428" y="857"/>
                      <a:pt x="5714" y="286"/>
                      <a:pt x="0" y="0"/>
                    </a:cubicBezTo>
                    <a:lnTo>
                      <a:pt x="0" y="0"/>
                    </a:lnTo>
                    <a:cubicBezTo>
                      <a:pt x="5428" y="286"/>
                      <a:pt x="11428" y="857"/>
                      <a:pt x="17141" y="1143"/>
                    </a:cubicBezTo>
                    <a:close/>
                  </a:path>
                </a:pathLst>
              </a:custGeom>
              <a:solidFill>
                <a:srgbClr val="73D927"/>
              </a:solidFill>
              <a:ln w="28507"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5C3C622C-5637-40C1-A8D3-F797DBD90381}"/>
                  </a:ext>
                </a:extLst>
              </p:cNvPr>
              <p:cNvSpPr/>
              <p:nvPr/>
            </p:nvSpPr>
            <p:spPr>
              <a:xfrm>
                <a:off x="8624149" y="3102736"/>
                <a:ext cx="8570" cy="285"/>
              </a:xfrm>
              <a:custGeom>
                <a:avLst/>
                <a:gdLst>
                  <a:gd name="connsiteX0" fmla="*/ 8571 w 8570"/>
                  <a:gd name="connsiteY0" fmla="*/ 0 h 285"/>
                  <a:gd name="connsiteX1" fmla="*/ 0 w 8570"/>
                  <a:gd name="connsiteY1" fmla="*/ 286 h 285"/>
                  <a:gd name="connsiteX2" fmla="*/ 8571 w 8570"/>
                  <a:gd name="connsiteY2" fmla="*/ 0 h 285"/>
                  <a:gd name="connsiteX3" fmla="*/ 8571 w 8570"/>
                  <a:gd name="connsiteY3" fmla="*/ 0 h 285"/>
                </a:gdLst>
                <a:ahLst/>
                <a:cxnLst>
                  <a:cxn ang="0">
                    <a:pos x="connsiteX0" y="connsiteY0"/>
                  </a:cxn>
                  <a:cxn ang="0">
                    <a:pos x="connsiteX1" y="connsiteY1"/>
                  </a:cxn>
                  <a:cxn ang="0">
                    <a:pos x="connsiteX2" y="connsiteY2"/>
                  </a:cxn>
                  <a:cxn ang="0">
                    <a:pos x="connsiteX3" y="connsiteY3"/>
                  </a:cxn>
                </a:cxnLst>
                <a:rect l="l" t="t" r="r" b="b"/>
                <a:pathLst>
                  <a:path w="8570" h="285">
                    <a:moveTo>
                      <a:pt x="8571" y="0"/>
                    </a:moveTo>
                    <a:cubicBezTo>
                      <a:pt x="5714" y="0"/>
                      <a:pt x="2857" y="0"/>
                      <a:pt x="0" y="286"/>
                    </a:cubicBezTo>
                    <a:cubicBezTo>
                      <a:pt x="2857" y="0"/>
                      <a:pt x="5714" y="0"/>
                      <a:pt x="8571" y="0"/>
                    </a:cubicBezTo>
                    <a:lnTo>
                      <a:pt x="8571" y="0"/>
                    </a:lnTo>
                    <a:close/>
                  </a:path>
                </a:pathLst>
              </a:custGeom>
              <a:solidFill>
                <a:srgbClr val="73D927"/>
              </a:solidFill>
              <a:ln w="28507"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0E766870-0366-423C-9503-BE2E009BCD29}"/>
                  </a:ext>
                </a:extLst>
              </p:cNvPr>
              <p:cNvSpPr/>
              <p:nvPr/>
            </p:nvSpPr>
            <p:spPr>
              <a:xfrm>
                <a:off x="8712999" y="3102450"/>
                <a:ext cx="2856" cy="28569"/>
              </a:xfrm>
              <a:custGeom>
                <a:avLst/>
                <a:gdLst>
                  <a:gd name="connsiteX0" fmla="*/ 2857 w 2856"/>
                  <a:gd name="connsiteY0" fmla="*/ 0 h 28569"/>
                  <a:gd name="connsiteX1" fmla="*/ 0 w 2856"/>
                  <a:gd name="connsiteY1" fmla="*/ 0 h 28569"/>
                  <a:gd name="connsiteX2" fmla="*/ 0 w 2856"/>
                  <a:gd name="connsiteY2" fmla="*/ 0 h 28569"/>
                  <a:gd name="connsiteX3" fmla="*/ 2857 w 2856"/>
                  <a:gd name="connsiteY3" fmla="*/ 0 h 28569"/>
                </a:gdLst>
                <a:ahLst/>
                <a:cxnLst>
                  <a:cxn ang="0">
                    <a:pos x="connsiteX0" y="connsiteY0"/>
                  </a:cxn>
                  <a:cxn ang="0">
                    <a:pos x="connsiteX1" y="connsiteY1"/>
                  </a:cxn>
                  <a:cxn ang="0">
                    <a:pos x="connsiteX2" y="connsiteY2"/>
                  </a:cxn>
                  <a:cxn ang="0">
                    <a:pos x="connsiteX3" y="connsiteY3"/>
                  </a:cxn>
                </a:cxnLst>
                <a:rect l="l" t="t" r="r" b="b"/>
                <a:pathLst>
                  <a:path w="2856" h="28569">
                    <a:moveTo>
                      <a:pt x="2857" y="0"/>
                    </a:moveTo>
                    <a:cubicBezTo>
                      <a:pt x="2000" y="0"/>
                      <a:pt x="857" y="0"/>
                      <a:pt x="0" y="0"/>
                    </a:cubicBezTo>
                    <a:lnTo>
                      <a:pt x="0" y="0"/>
                    </a:lnTo>
                    <a:cubicBezTo>
                      <a:pt x="1143" y="0"/>
                      <a:pt x="2000" y="0"/>
                      <a:pt x="2857" y="0"/>
                    </a:cubicBezTo>
                    <a:close/>
                  </a:path>
                </a:pathLst>
              </a:custGeom>
              <a:solidFill>
                <a:srgbClr val="73D927"/>
              </a:solidFill>
              <a:ln w="28507"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D5E4467F-0943-48E0-A47B-21D364602040}"/>
                  </a:ext>
                </a:extLst>
              </p:cNvPr>
              <p:cNvSpPr/>
              <p:nvPr/>
            </p:nvSpPr>
            <p:spPr>
              <a:xfrm>
                <a:off x="8603417" y="3102093"/>
                <a:ext cx="262427" cy="98063"/>
              </a:xfrm>
              <a:custGeom>
                <a:avLst/>
                <a:gdLst>
                  <a:gd name="connsiteX0" fmla="*/ 245286 w 262427"/>
                  <a:gd name="connsiteY0" fmla="*/ 7785 h 98063"/>
                  <a:gd name="connsiteX1" fmla="*/ 215288 w 262427"/>
                  <a:gd name="connsiteY1" fmla="*/ 5500 h 98063"/>
                  <a:gd name="connsiteX2" fmla="*/ 215288 w 262427"/>
                  <a:gd name="connsiteY2" fmla="*/ 5500 h 98063"/>
                  <a:gd name="connsiteX3" fmla="*/ 198147 w 262427"/>
                  <a:gd name="connsiteY3" fmla="*/ 4357 h 98063"/>
                  <a:gd name="connsiteX4" fmla="*/ 198147 w 262427"/>
                  <a:gd name="connsiteY4" fmla="*/ 4357 h 98063"/>
                  <a:gd name="connsiteX5" fmla="*/ 112440 w 262427"/>
                  <a:gd name="connsiteY5" fmla="*/ 643 h 98063"/>
                  <a:gd name="connsiteX6" fmla="*/ 109583 w 262427"/>
                  <a:gd name="connsiteY6" fmla="*/ 643 h 98063"/>
                  <a:gd name="connsiteX7" fmla="*/ 109583 w 262427"/>
                  <a:gd name="connsiteY7" fmla="*/ 643 h 98063"/>
                  <a:gd name="connsiteX8" fmla="*/ 29304 w 262427"/>
                  <a:gd name="connsiteY8" fmla="*/ 643 h 98063"/>
                  <a:gd name="connsiteX9" fmla="*/ 29304 w 262427"/>
                  <a:gd name="connsiteY9" fmla="*/ 643 h 98063"/>
                  <a:gd name="connsiteX10" fmla="*/ 20733 w 262427"/>
                  <a:gd name="connsiteY10" fmla="*/ 928 h 98063"/>
                  <a:gd name="connsiteX11" fmla="*/ 1306 w 262427"/>
                  <a:gd name="connsiteY11" fmla="*/ 1500 h 98063"/>
                  <a:gd name="connsiteX12" fmla="*/ 4163 w 262427"/>
                  <a:gd name="connsiteY12" fmla="*/ 43211 h 98063"/>
                  <a:gd name="connsiteX13" fmla="*/ 46731 w 262427"/>
                  <a:gd name="connsiteY13" fmla="*/ 89207 h 98063"/>
                  <a:gd name="connsiteX14" fmla="*/ 262427 w 262427"/>
                  <a:gd name="connsiteY14" fmla="*/ 98063 h 98063"/>
                  <a:gd name="connsiteX15" fmla="*/ 235001 w 262427"/>
                  <a:gd name="connsiteY15" fmla="*/ 41211 h 98063"/>
                  <a:gd name="connsiteX16" fmla="*/ 245286 w 262427"/>
                  <a:gd name="connsiteY16" fmla="*/ 7785 h 9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427" h="98063">
                    <a:moveTo>
                      <a:pt x="245286" y="7785"/>
                    </a:moveTo>
                    <a:cubicBezTo>
                      <a:pt x="235287" y="6928"/>
                      <a:pt x="225288" y="6071"/>
                      <a:pt x="215288" y="5500"/>
                    </a:cubicBezTo>
                    <a:lnTo>
                      <a:pt x="215288" y="5500"/>
                    </a:lnTo>
                    <a:cubicBezTo>
                      <a:pt x="209575" y="5214"/>
                      <a:pt x="203861" y="4642"/>
                      <a:pt x="198147" y="4357"/>
                    </a:cubicBezTo>
                    <a:lnTo>
                      <a:pt x="198147" y="4357"/>
                    </a:lnTo>
                    <a:cubicBezTo>
                      <a:pt x="169007" y="2357"/>
                      <a:pt x="140152" y="1214"/>
                      <a:pt x="112440" y="643"/>
                    </a:cubicBezTo>
                    <a:cubicBezTo>
                      <a:pt x="111583" y="643"/>
                      <a:pt x="110440" y="643"/>
                      <a:pt x="109583" y="643"/>
                    </a:cubicBezTo>
                    <a:lnTo>
                      <a:pt x="109583" y="643"/>
                    </a:lnTo>
                    <a:cubicBezTo>
                      <a:pt x="82156" y="-214"/>
                      <a:pt x="55301" y="-214"/>
                      <a:pt x="29304" y="643"/>
                    </a:cubicBezTo>
                    <a:lnTo>
                      <a:pt x="29304" y="643"/>
                    </a:lnTo>
                    <a:cubicBezTo>
                      <a:pt x="26447" y="643"/>
                      <a:pt x="23590" y="643"/>
                      <a:pt x="20733" y="928"/>
                    </a:cubicBezTo>
                    <a:cubicBezTo>
                      <a:pt x="14162" y="1214"/>
                      <a:pt x="7877" y="1500"/>
                      <a:pt x="1306" y="1500"/>
                    </a:cubicBezTo>
                    <a:cubicBezTo>
                      <a:pt x="-980" y="16642"/>
                      <a:pt x="-408" y="30926"/>
                      <a:pt x="4163" y="43211"/>
                    </a:cubicBezTo>
                    <a:cubicBezTo>
                      <a:pt x="11305" y="63495"/>
                      <a:pt x="27018" y="77779"/>
                      <a:pt x="46731" y="89207"/>
                    </a:cubicBezTo>
                    <a:cubicBezTo>
                      <a:pt x="113868" y="88636"/>
                      <a:pt x="185576" y="92350"/>
                      <a:pt x="262427" y="98063"/>
                    </a:cubicBezTo>
                    <a:cubicBezTo>
                      <a:pt x="246715" y="80922"/>
                      <a:pt x="235001" y="62352"/>
                      <a:pt x="235001" y="41211"/>
                    </a:cubicBezTo>
                    <a:cubicBezTo>
                      <a:pt x="235001" y="29212"/>
                      <a:pt x="239001" y="18356"/>
                      <a:pt x="245286" y="7785"/>
                    </a:cubicBezTo>
                    <a:close/>
                  </a:path>
                </a:pathLst>
              </a:custGeom>
              <a:solidFill>
                <a:srgbClr val="FFE123"/>
              </a:solidFill>
              <a:ln w="28507" cap="flat">
                <a:noFill/>
                <a:prstDash val="solid"/>
                <a:miter/>
              </a:ln>
            </p:spPr>
            <p:txBody>
              <a:bodyPr rtlCol="0" anchor="ctr"/>
              <a:lstStyle/>
              <a:p>
                <a:endParaRPr lang="en-US"/>
              </a:p>
            </p:txBody>
          </p:sp>
        </p:grpSp>
        <p:sp>
          <p:nvSpPr>
            <p:cNvPr id="819" name="Freeform: Shape 818">
              <a:extLst>
                <a:ext uri="{FF2B5EF4-FFF2-40B4-BE49-F238E27FC236}">
                  <a16:creationId xmlns:a16="http://schemas.microsoft.com/office/drawing/2014/main" id="{543CAAEA-EA5D-4358-9243-800418A1C1F5}"/>
                </a:ext>
              </a:extLst>
            </p:cNvPr>
            <p:cNvSpPr/>
            <p:nvPr/>
          </p:nvSpPr>
          <p:spPr>
            <a:xfrm>
              <a:off x="8201726" y="3127876"/>
              <a:ext cx="283327" cy="208840"/>
            </a:xfrm>
            <a:custGeom>
              <a:avLst/>
              <a:gdLst>
                <a:gd name="connsiteX0" fmla="*/ 189585 w 283327"/>
                <a:gd name="connsiteY0" fmla="*/ 0 h 208840"/>
                <a:gd name="connsiteX1" fmla="*/ 159873 w 283327"/>
                <a:gd name="connsiteY1" fmla="*/ 6571 h 208840"/>
                <a:gd name="connsiteX2" fmla="*/ 159873 w 283327"/>
                <a:gd name="connsiteY2" fmla="*/ 6571 h 208840"/>
                <a:gd name="connsiteX3" fmla="*/ 158159 w 283327"/>
                <a:gd name="connsiteY3" fmla="*/ 6857 h 208840"/>
                <a:gd name="connsiteX4" fmla="*/ 74166 w 283327"/>
                <a:gd name="connsiteY4" fmla="*/ 32283 h 208840"/>
                <a:gd name="connsiteX5" fmla="*/ 74166 w 283327"/>
                <a:gd name="connsiteY5" fmla="*/ 32283 h 208840"/>
                <a:gd name="connsiteX6" fmla="*/ 73595 w 283327"/>
                <a:gd name="connsiteY6" fmla="*/ 32569 h 208840"/>
                <a:gd name="connsiteX7" fmla="*/ 55596 w 283327"/>
                <a:gd name="connsiteY7" fmla="*/ 39140 h 208840"/>
                <a:gd name="connsiteX8" fmla="*/ 114163 w 283327"/>
                <a:gd name="connsiteY8" fmla="*/ 64281 h 208840"/>
                <a:gd name="connsiteX9" fmla="*/ 743 w 283327"/>
                <a:gd name="connsiteY9" fmla="*/ 206840 h 208840"/>
                <a:gd name="connsiteX10" fmla="*/ 1600 w 283327"/>
                <a:gd name="connsiteY10" fmla="*/ 208840 h 208840"/>
                <a:gd name="connsiteX11" fmla="*/ 40740 w 283327"/>
                <a:gd name="connsiteY11" fmla="*/ 179128 h 208840"/>
                <a:gd name="connsiteX12" fmla="*/ 280721 w 283327"/>
                <a:gd name="connsiteY12" fmla="*/ 77994 h 208840"/>
                <a:gd name="connsiteX13" fmla="*/ 283292 w 283327"/>
                <a:gd name="connsiteY13" fmla="*/ 68280 h 208840"/>
                <a:gd name="connsiteX14" fmla="*/ 189585 w 283327"/>
                <a:gd name="connsiteY14"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327" h="208840">
                  <a:moveTo>
                    <a:pt x="189585" y="0"/>
                  </a:moveTo>
                  <a:cubicBezTo>
                    <a:pt x="179586" y="2000"/>
                    <a:pt x="169587" y="4000"/>
                    <a:pt x="159873" y="6571"/>
                  </a:cubicBezTo>
                  <a:lnTo>
                    <a:pt x="159873" y="6571"/>
                  </a:lnTo>
                  <a:cubicBezTo>
                    <a:pt x="159302" y="6571"/>
                    <a:pt x="158730" y="6857"/>
                    <a:pt x="158159" y="6857"/>
                  </a:cubicBezTo>
                  <a:cubicBezTo>
                    <a:pt x="129304" y="13999"/>
                    <a:pt x="101307" y="22570"/>
                    <a:pt x="74166" y="32283"/>
                  </a:cubicBezTo>
                  <a:lnTo>
                    <a:pt x="74166" y="32283"/>
                  </a:lnTo>
                  <a:cubicBezTo>
                    <a:pt x="73880" y="32283"/>
                    <a:pt x="73595" y="32569"/>
                    <a:pt x="73595" y="32569"/>
                  </a:cubicBezTo>
                  <a:cubicBezTo>
                    <a:pt x="67595" y="34854"/>
                    <a:pt x="61595" y="36854"/>
                    <a:pt x="55596" y="39140"/>
                  </a:cubicBezTo>
                  <a:cubicBezTo>
                    <a:pt x="86165" y="42854"/>
                    <a:pt x="109592" y="47425"/>
                    <a:pt x="114163" y="64281"/>
                  </a:cubicBezTo>
                  <a:cubicBezTo>
                    <a:pt x="126162" y="108277"/>
                    <a:pt x="-11256" y="166558"/>
                    <a:pt x="743" y="206840"/>
                  </a:cubicBezTo>
                  <a:cubicBezTo>
                    <a:pt x="1029" y="207412"/>
                    <a:pt x="1315" y="208269"/>
                    <a:pt x="1600" y="208840"/>
                  </a:cubicBezTo>
                  <a:cubicBezTo>
                    <a:pt x="17885" y="196555"/>
                    <a:pt x="31027" y="186271"/>
                    <a:pt x="40740" y="179128"/>
                  </a:cubicBezTo>
                  <a:cubicBezTo>
                    <a:pt x="113591" y="124561"/>
                    <a:pt x="193013" y="93992"/>
                    <a:pt x="280721" y="77994"/>
                  </a:cubicBezTo>
                  <a:cubicBezTo>
                    <a:pt x="282149" y="74851"/>
                    <a:pt x="283292" y="71708"/>
                    <a:pt x="283292" y="68280"/>
                  </a:cubicBezTo>
                  <a:cubicBezTo>
                    <a:pt x="284720" y="41711"/>
                    <a:pt x="243009" y="20855"/>
                    <a:pt x="189585" y="0"/>
                  </a:cubicBezTo>
                  <a:close/>
                </a:path>
              </a:pathLst>
            </a:custGeom>
            <a:solidFill>
              <a:srgbClr val="FFE123"/>
            </a:solidFill>
            <a:ln w="28507" cap="flat">
              <a:noFill/>
              <a:prstDash val="solid"/>
              <a:miter/>
            </a:ln>
          </p:spPr>
          <p:txBody>
            <a:bodyPr rtlCol="0" anchor="ctr"/>
            <a:lstStyle/>
            <a:p>
              <a:endParaRPr lang="en-US"/>
            </a:p>
          </p:txBody>
        </p:sp>
        <p:grpSp>
          <p:nvGrpSpPr>
            <p:cNvPr id="820" name="Graphic 1287">
              <a:extLst>
                <a:ext uri="{FF2B5EF4-FFF2-40B4-BE49-F238E27FC236}">
                  <a16:creationId xmlns:a16="http://schemas.microsoft.com/office/drawing/2014/main" id="{3C254B8A-8042-4039-BF3F-6C86162B36D1}"/>
                </a:ext>
              </a:extLst>
            </p:cNvPr>
            <p:cNvGrpSpPr/>
            <p:nvPr/>
          </p:nvGrpSpPr>
          <p:grpSpPr>
            <a:xfrm>
              <a:off x="8201726" y="3102820"/>
              <a:ext cx="384323" cy="444681"/>
              <a:chOff x="8201726" y="3102820"/>
              <a:chExt cx="384323" cy="444681"/>
            </a:xfrm>
          </p:grpSpPr>
          <p:grpSp>
            <p:nvGrpSpPr>
              <p:cNvPr id="824" name="Graphic 1287">
                <a:extLst>
                  <a:ext uri="{FF2B5EF4-FFF2-40B4-BE49-F238E27FC236}">
                    <a16:creationId xmlns:a16="http://schemas.microsoft.com/office/drawing/2014/main" id="{E10553E7-3A65-4988-AA03-D7D1941B7846}"/>
                  </a:ext>
                </a:extLst>
              </p:cNvPr>
              <p:cNvGrpSpPr/>
              <p:nvPr/>
            </p:nvGrpSpPr>
            <p:grpSpPr>
              <a:xfrm>
                <a:off x="8202184" y="3102820"/>
                <a:ext cx="188841" cy="64482"/>
                <a:chOff x="8202184" y="3102820"/>
                <a:chExt cx="188841" cy="64482"/>
              </a:xfrm>
              <a:solidFill>
                <a:srgbClr val="FFE123"/>
              </a:solidFill>
            </p:grpSpPr>
            <p:sp>
              <p:nvSpPr>
                <p:cNvPr id="829" name="Freeform: Shape 828">
                  <a:extLst>
                    <a:ext uri="{FF2B5EF4-FFF2-40B4-BE49-F238E27FC236}">
                      <a16:creationId xmlns:a16="http://schemas.microsoft.com/office/drawing/2014/main" id="{499F6B08-ED48-44AD-BFE9-BEFDA0E0F014}"/>
                    </a:ext>
                  </a:extLst>
                </p:cNvPr>
                <p:cNvSpPr/>
                <p:nvPr/>
              </p:nvSpPr>
              <p:spPr>
                <a:xfrm>
                  <a:off x="8202184" y="3130007"/>
                  <a:ext cx="73136" cy="37294"/>
                </a:xfrm>
                <a:custGeom>
                  <a:avLst/>
                  <a:gdLst>
                    <a:gd name="connsiteX0" fmla="*/ 71423 w 73136"/>
                    <a:gd name="connsiteY0" fmla="*/ 31295 h 37294"/>
                    <a:gd name="connsiteX1" fmla="*/ 21998 w 73136"/>
                    <a:gd name="connsiteY1" fmla="*/ 1298 h 37294"/>
                    <a:gd name="connsiteX2" fmla="*/ 6857 w 73136"/>
                    <a:gd name="connsiteY2" fmla="*/ 6726 h 37294"/>
                    <a:gd name="connsiteX3" fmla="*/ 0 w 73136"/>
                    <a:gd name="connsiteY3" fmla="*/ 30153 h 37294"/>
                    <a:gd name="connsiteX4" fmla="*/ 55138 w 73136"/>
                    <a:gd name="connsiteY4" fmla="*/ 37295 h 37294"/>
                    <a:gd name="connsiteX5" fmla="*/ 73137 w 73136"/>
                    <a:gd name="connsiteY5" fmla="*/ 30724 h 37294"/>
                    <a:gd name="connsiteX6" fmla="*/ 71423 w 73136"/>
                    <a:gd name="connsiteY6" fmla="*/ 31295 h 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6" h="37294">
                      <a:moveTo>
                        <a:pt x="71423" y="31295"/>
                      </a:moveTo>
                      <a:cubicBezTo>
                        <a:pt x="55424" y="21296"/>
                        <a:pt x="39140" y="11297"/>
                        <a:pt x="21998" y="1298"/>
                      </a:cubicBezTo>
                      <a:cubicBezTo>
                        <a:pt x="16856" y="-1845"/>
                        <a:pt x="8571" y="1012"/>
                        <a:pt x="6857" y="6726"/>
                      </a:cubicBezTo>
                      <a:cubicBezTo>
                        <a:pt x="4571" y="14440"/>
                        <a:pt x="2286" y="22153"/>
                        <a:pt x="0" y="30153"/>
                      </a:cubicBezTo>
                      <a:cubicBezTo>
                        <a:pt x="19427" y="33581"/>
                        <a:pt x="38283" y="35295"/>
                        <a:pt x="55138" y="37295"/>
                      </a:cubicBezTo>
                      <a:cubicBezTo>
                        <a:pt x="61138" y="35009"/>
                        <a:pt x="67137" y="32724"/>
                        <a:pt x="73137" y="30724"/>
                      </a:cubicBezTo>
                      <a:cubicBezTo>
                        <a:pt x="72566" y="30724"/>
                        <a:pt x="71994" y="31010"/>
                        <a:pt x="71423" y="31295"/>
                      </a:cubicBezTo>
                      <a:close/>
                    </a:path>
                  </a:pathLst>
                </a:custGeom>
                <a:solidFill>
                  <a:srgbClr val="FFE123"/>
                </a:solidFill>
                <a:ln w="28507"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77904BA0-A775-415B-BDF3-FBE49A1540E9}"/>
                    </a:ext>
                  </a:extLst>
                </p:cNvPr>
                <p:cNvSpPr/>
                <p:nvPr/>
              </p:nvSpPr>
              <p:spPr>
                <a:xfrm>
                  <a:off x="8361599" y="3119591"/>
                  <a:ext cx="29426" cy="14570"/>
                </a:xfrm>
                <a:custGeom>
                  <a:avLst/>
                  <a:gdLst>
                    <a:gd name="connsiteX0" fmla="*/ 8571 w 29426"/>
                    <a:gd name="connsiteY0" fmla="*/ 0 h 14570"/>
                    <a:gd name="connsiteX1" fmla="*/ 0 w 29426"/>
                    <a:gd name="connsiteY1" fmla="*/ 14570 h 14570"/>
                    <a:gd name="connsiteX2" fmla="*/ 29426 w 29426"/>
                    <a:gd name="connsiteY2" fmla="*/ 7999 h 14570"/>
                    <a:gd name="connsiteX3" fmla="*/ 8571 w 29426"/>
                    <a:gd name="connsiteY3" fmla="*/ 0 h 14570"/>
                  </a:gdLst>
                  <a:ahLst/>
                  <a:cxnLst>
                    <a:cxn ang="0">
                      <a:pos x="connsiteX0" y="connsiteY0"/>
                    </a:cxn>
                    <a:cxn ang="0">
                      <a:pos x="connsiteX1" y="connsiteY1"/>
                    </a:cxn>
                    <a:cxn ang="0">
                      <a:pos x="connsiteX2" y="connsiteY2"/>
                    </a:cxn>
                    <a:cxn ang="0">
                      <a:pos x="connsiteX3" y="connsiteY3"/>
                    </a:cxn>
                  </a:cxnLst>
                  <a:rect l="l" t="t" r="r" b="b"/>
                  <a:pathLst>
                    <a:path w="29426" h="14570">
                      <a:moveTo>
                        <a:pt x="8571" y="0"/>
                      </a:moveTo>
                      <a:cubicBezTo>
                        <a:pt x="5714" y="4857"/>
                        <a:pt x="2857" y="9713"/>
                        <a:pt x="0" y="14570"/>
                      </a:cubicBezTo>
                      <a:cubicBezTo>
                        <a:pt x="9714" y="12285"/>
                        <a:pt x="19713" y="9999"/>
                        <a:pt x="29426" y="7999"/>
                      </a:cubicBezTo>
                      <a:cubicBezTo>
                        <a:pt x="22855" y="5428"/>
                        <a:pt x="15713" y="2857"/>
                        <a:pt x="8571" y="0"/>
                      </a:cubicBezTo>
                      <a:close/>
                    </a:path>
                  </a:pathLst>
                </a:custGeom>
                <a:solidFill>
                  <a:srgbClr val="FFE123"/>
                </a:solidFill>
                <a:ln w="28507"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FEBC91EB-BE9C-4B2A-A7C5-DD8E24119DF5}"/>
                    </a:ext>
                  </a:extLst>
                </p:cNvPr>
                <p:cNvSpPr/>
                <p:nvPr/>
              </p:nvSpPr>
              <p:spPr>
                <a:xfrm>
                  <a:off x="8275892" y="3102820"/>
                  <a:ext cx="83993" cy="57625"/>
                </a:xfrm>
                <a:custGeom>
                  <a:avLst/>
                  <a:gdLst>
                    <a:gd name="connsiteX0" fmla="*/ 82565 w 83993"/>
                    <a:gd name="connsiteY0" fmla="*/ 32485 h 57625"/>
                    <a:gd name="connsiteX1" fmla="*/ 37711 w 83993"/>
                    <a:gd name="connsiteY1" fmla="*/ 1630 h 57625"/>
                    <a:gd name="connsiteX2" fmla="*/ 21998 w 83993"/>
                    <a:gd name="connsiteY2" fmla="*/ 5630 h 57625"/>
                    <a:gd name="connsiteX3" fmla="*/ 0 w 83993"/>
                    <a:gd name="connsiteY3" fmla="*/ 57626 h 57625"/>
                    <a:gd name="connsiteX4" fmla="*/ 83993 w 83993"/>
                    <a:gd name="connsiteY4" fmla="*/ 32199 h 57625"/>
                    <a:gd name="connsiteX5" fmla="*/ 82565 w 83993"/>
                    <a:gd name="connsiteY5" fmla="*/ 32485 h 5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93" h="57625">
                      <a:moveTo>
                        <a:pt x="82565" y="32485"/>
                      </a:moveTo>
                      <a:cubicBezTo>
                        <a:pt x="68280" y="22200"/>
                        <a:pt x="53424" y="12201"/>
                        <a:pt x="37711" y="1630"/>
                      </a:cubicBezTo>
                      <a:cubicBezTo>
                        <a:pt x="32854" y="-1798"/>
                        <a:pt x="24569" y="487"/>
                        <a:pt x="21998" y="5630"/>
                      </a:cubicBezTo>
                      <a:cubicBezTo>
                        <a:pt x="13999" y="22200"/>
                        <a:pt x="6571" y="39627"/>
                        <a:pt x="0" y="57626"/>
                      </a:cubicBezTo>
                      <a:cubicBezTo>
                        <a:pt x="27141" y="47912"/>
                        <a:pt x="55138" y="39341"/>
                        <a:pt x="83993" y="32199"/>
                      </a:cubicBezTo>
                      <a:cubicBezTo>
                        <a:pt x="83708" y="32199"/>
                        <a:pt x="83136" y="32199"/>
                        <a:pt x="82565" y="32485"/>
                      </a:cubicBezTo>
                      <a:close/>
                    </a:path>
                  </a:pathLst>
                </a:custGeom>
                <a:solidFill>
                  <a:srgbClr val="FFE123"/>
                </a:solidFill>
                <a:ln w="28507" cap="flat">
                  <a:noFill/>
                  <a:prstDash val="solid"/>
                  <a:miter/>
                </a:ln>
              </p:spPr>
              <p:txBody>
                <a:bodyPr rtlCol="0" anchor="ctr"/>
                <a:lstStyle/>
                <a:p>
                  <a:endParaRPr lang="en-US"/>
                </a:p>
              </p:txBody>
            </p:sp>
          </p:grpSp>
          <p:sp>
            <p:nvSpPr>
              <p:cNvPr id="825" name="Freeform: Shape 824">
                <a:extLst>
                  <a:ext uri="{FF2B5EF4-FFF2-40B4-BE49-F238E27FC236}">
                    <a16:creationId xmlns:a16="http://schemas.microsoft.com/office/drawing/2014/main" id="{D777FC1B-330B-4C52-A9E7-4A9ED579CF71}"/>
                  </a:ext>
                </a:extLst>
              </p:cNvPr>
              <p:cNvSpPr/>
              <p:nvPr/>
            </p:nvSpPr>
            <p:spPr>
              <a:xfrm>
                <a:off x="8203326" y="3205870"/>
                <a:ext cx="382723" cy="341630"/>
              </a:xfrm>
              <a:custGeom>
                <a:avLst/>
                <a:gdLst>
                  <a:gd name="connsiteX0" fmla="*/ 0 w 382723"/>
                  <a:gd name="connsiteY0" fmla="*/ 130847 h 341630"/>
                  <a:gd name="connsiteX1" fmla="*/ 250265 w 382723"/>
                  <a:gd name="connsiteY1" fmla="*/ 199127 h 341630"/>
                  <a:gd name="connsiteX2" fmla="*/ 207126 w 382723"/>
                  <a:gd name="connsiteY2" fmla="*/ 340830 h 341630"/>
                  <a:gd name="connsiteX3" fmla="*/ 379112 w 382723"/>
                  <a:gd name="connsiteY3" fmla="*/ 129704 h 341630"/>
                  <a:gd name="connsiteX4" fmla="*/ 163415 w 382723"/>
                  <a:gd name="connsiteY4" fmla="*/ 81708 h 341630"/>
                  <a:gd name="connsiteX5" fmla="*/ 279120 w 382723"/>
                  <a:gd name="connsiteY5" fmla="*/ 0 h 341630"/>
                  <a:gd name="connsiteX6" fmla="*/ 39140 w 382723"/>
                  <a:gd name="connsiteY6" fmla="*/ 101135 h 341630"/>
                  <a:gd name="connsiteX7" fmla="*/ 0 w 382723"/>
                  <a:gd name="connsiteY7" fmla="*/ 130847 h 34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723" h="341630">
                    <a:moveTo>
                      <a:pt x="0" y="130847"/>
                    </a:moveTo>
                    <a:cubicBezTo>
                      <a:pt x="19141" y="175129"/>
                      <a:pt x="214840" y="127704"/>
                      <a:pt x="250265" y="199127"/>
                    </a:cubicBezTo>
                    <a:cubicBezTo>
                      <a:pt x="276549" y="251980"/>
                      <a:pt x="195698" y="331402"/>
                      <a:pt x="207126" y="340830"/>
                    </a:cubicBezTo>
                    <a:cubicBezTo>
                      <a:pt x="223696" y="354257"/>
                      <a:pt x="410824" y="195413"/>
                      <a:pt x="379112" y="129704"/>
                    </a:cubicBezTo>
                    <a:cubicBezTo>
                      <a:pt x="351400" y="72566"/>
                      <a:pt x="169129" y="111991"/>
                      <a:pt x="163415" y="81708"/>
                    </a:cubicBezTo>
                    <a:cubicBezTo>
                      <a:pt x="159130" y="59138"/>
                      <a:pt x="261407" y="37711"/>
                      <a:pt x="279120" y="0"/>
                    </a:cubicBezTo>
                    <a:cubicBezTo>
                      <a:pt x="191413" y="15999"/>
                      <a:pt x="111991" y="46568"/>
                      <a:pt x="39140" y="101135"/>
                    </a:cubicBezTo>
                    <a:cubicBezTo>
                      <a:pt x="29426" y="108277"/>
                      <a:pt x="16284" y="118562"/>
                      <a:pt x="0" y="130847"/>
                    </a:cubicBezTo>
                    <a:close/>
                  </a:path>
                </a:pathLst>
              </a:custGeom>
              <a:solidFill>
                <a:srgbClr val="D1C025"/>
              </a:solidFill>
              <a:ln w="28507"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D161ABB5-74B2-4C13-BE60-0C131C53BB83}"/>
                  </a:ext>
                </a:extLst>
              </p:cNvPr>
              <p:cNvSpPr/>
              <p:nvPr/>
            </p:nvSpPr>
            <p:spPr>
              <a:xfrm>
                <a:off x="8359885" y="3134447"/>
                <a:ext cx="1714" cy="285"/>
              </a:xfrm>
              <a:custGeom>
                <a:avLst/>
                <a:gdLst>
                  <a:gd name="connsiteX0" fmla="*/ 1714 w 1714"/>
                  <a:gd name="connsiteY0" fmla="*/ 0 h 285"/>
                  <a:gd name="connsiteX1" fmla="*/ 0 w 1714"/>
                  <a:gd name="connsiteY1" fmla="*/ 286 h 285"/>
                  <a:gd name="connsiteX2" fmla="*/ 1714 w 1714"/>
                  <a:gd name="connsiteY2" fmla="*/ 0 h 285"/>
                  <a:gd name="connsiteX3" fmla="*/ 1714 w 1714"/>
                  <a:gd name="connsiteY3" fmla="*/ 0 h 285"/>
                </a:gdLst>
                <a:ahLst/>
                <a:cxnLst>
                  <a:cxn ang="0">
                    <a:pos x="connsiteX0" y="connsiteY0"/>
                  </a:cxn>
                  <a:cxn ang="0">
                    <a:pos x="connsiteX1" y="connsiteY1"/>
                  </a:cxn>
                  <a:cxn ang="0">
                    <a:pos x="connsiteX2" y="connsiteY2"/>
                  </a:cxn>
                  <a:cxn ang="0">
                    <a:pos x="connsiteX3" y="connsiteY3"/>
                  </a:cxn>
                </a:cxnLst>
                <a:rect l="l" t="t" r="r" b="b"/>
                <a:pathLst>
                  <a:path w="1714" h="285">
                    <a:moveTo>
                      <a:pt x="1714" y="0"/>
                    </a:moveTo>
                    <a:cubicBezTo>
                      <a:pt x="1143" y="0"/>
                      <a:pt x="571" y="286"/>
                      <a:pt x="0" y="286"/>
                    </a:cubicBezTo>
                    <a:cubicBezTo>
                      <a:pt x="857" y="286"/>
                      <a:pt x="1143" y="0"/>
                      <a:pt x="1714" y="0"/>
                    </a:cubicBezTo>
                    <a:lnTo>
                      <a:pt x="1714" y="0"/>
                    </a:lnTo>
                    <a:close/>
                  </a:path>
                </a:pathLst>
              </a:custGeom>
              <a:solidFill>
                <a:srgbClr val="73D927"/>
              </a:solidFill>
              <a:ln w="28507"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78E12645-FEDB-45B9-935B-BA792CE8B9BA}"/>
                  </a:ext>
                </a:extLst>
              </p:cNvPr>
              <p:cNvSpPr/>
              <p:nvPr/>
            </p:nvSpPr>
            <p:spPr>
              <a:xfrm>
                <a:off x="8275606" y="3160160"/>
                <a:ext cx="571" cy="285"/>
              </a:xfrm>
              <a:custGeom>
                <a:avLst/>
                <a:gdLst>
                  <a:gd name="connsiteX0" fmla="*/ 571 w 571"/>
                  <a:gd name="connsiteY0" fmla="*/ 0 h 285"/>
                  <a:gd name="connsiteX1" fmla="*/ 0 w 571"/>
                  <a:gd name="connsiteY1" fmla="*/ 286 h 285"/>
                  <a:gd name="connsiteX2" fmla="*/ 571 w 571"/>
                  <a:gd name="connsiteY2" fmla="*/ 0 h 285"/>
                  <a:gd name="connsiteX3" fmla="*/ 571 w 571"/>
                  <a:gd name="connsiteY3" fmla="*/ 0 h 285"/>
                </a:gdLst>
                <a:ahLst/>
                <a:cxnLst>
                  <a:cxn ang="0">
                    <a:pos x="connsiteX0" y="connsiteY0"/>
                  </a:cxn>
                  <a:cxn ang="0">
                    <a:pos x="connsiteX1" y="connsiteY1"/>
                  </a:cxn>
                  <a:cxn ang="0">
                    <a:pos x="connsiteX2" y="connsiteY2"/>
                  </a:cxn>
                  <a:cxn ang="0">
                    <a:pos x="connsiteX3" y="connsiteY3"/>
                  </a:cxn>
                </a:cxnLst>
                <a:rect l="l" t="t" r="r" b="b"/>
                <a:pathLst>
                  <a:path w="571" h="285">
                    <a:moveTo>
                      <a:pt x="571" y="0"/>
                    </a:moveTo>
                    <a:cubicBezTo>
                      <a:pt x="286" y="0"/>
                      <a:pt x="0" y="286"/>
                      <a:pt x="0" y="286"/>
                    </a:cubicBezTo>
                    <a:cubicBezTo>
                      <a:pt x="0" y="286"/>
                      <a:pt x="286" y="0"/>
                      <a:pt x="571" y="0"/>
                    </a:cubicBezTo>
                    <a:lnTo>
                      <a:pt x="571" y="0"/>
                    </a:lnTo>
                    <a:close/>
                  </a:path>
                </a:pathLst>
              </a:custGeom>
              <a:solidFill>
                <a:srgbClr val="73D927"/>
              </a:solidFill>
              <a:ln w="28507"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768E4BD7-B86F-4029-A4AC-462774094D9F}"/>
                  </a:ext>
                </a:extLst>
              </p:cNvPr>
              <p:cNvSpPr/>
              <p:nvPr/>
            </p:nvSpPr>
            <p:spPr>
              <a:xfrm>
                <a:off x="8201726" y="3127876"/>
                <a:ext cx="283327" cy="208840"/>
              </a:xfrm>
              <a:custGeom>
                <a:avLst/>
                <a:gdLst>
                  <a:gd name="connsiteX0" fmla="*/ 189585 w 283327"/>
                  <a:gd name="connsiteY0" fmla="*/ 0 h 208840"/>
                  <a:gd name="connsiteX1" fmla="*/ 159873 w 283327"/>
                  <a:gd name="connsiteY1" fmla="*/ 6571 h 208840"/>
                  <a:gd name="connsiteX2" fmla="*/ 159873 w 283327"/>
                  <a:gd name="connsiteY2" fmla="*/ 6571 h 208840"/>
                  <a:gd name="connsiteX3" fmla="*/ 158159 w 283327"/>
                  <a:gd name="connsiteY3" fmla="*/ 6857 h 208840"/>
                  <a:gd name="connsiteX4" fmla="*/ 74166 w 283327"/>
                  <a:gd name="connsiteY4" fmla="*/ 32283 h 208840"/>
                  <a:gd name="connsiteX5" fmla="*/ 74166 w 283327"/>
                  <a:gd name="connsiteY5" fmla="*/ 32283 h 208840"/>
                  <a:gd name="connsiteX6" fmla="*/ 73595 w 283327"/>
                  <a:gd name="connsiteY6" fmla="*/ 32569 h 208840"/>
                  <a:gd name="connsiteX7" fmla="*/ 55596 w 283327"/>
                  <a:gd name="connsiteY7" fmla="*/ 39140 h 208840"/>
                  <a:gd name="connsiteX8" fmla="*/ 114163 w 283327"/>
                  <a:gd name="connsiteY8" fmla="*/ 64281 h 208840"/>
                  <a:gd name="connsiteX9" fmla="*/ 743 w 283327"/>
                  <a:gd name="connsiteY9" fmla="*/ 206840 h 208840"/>
                  <a:gd name="connsiteX10" fmla="*/ 1600 w 283327"/>
                  <a:gd name="connsiteY10" fmla="*/ 208840 h 208840"/>
                  <a:gd name="connsiteX11" fmla="*/ 40740 w 283327"/>
                  <a:gd name="connsiteY11" fmla="*/ 179128 h 208840"/>
                  <a:gd name="connsiteX12" fmla="*/ 280721 w 283327"/>
                  <a:gd name="connsiteY12" fmla="*/ 77994 h 208840"/>
                  <a:gd name="connsiteX13" fmla="*/ 283292 w 283327"/>
                  <a:gd name="connsiteY13" fmla="*/ 68280 h 208840"/>
                  <a:gd name="connsiteX14" fmla="*/ 189585 w 283327"/>
                  <a:gd name="connsiteY14"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327" h="208840">
                    <a:moveTo>
                      <a:pt x="189585" y="0"/>
                    </a:moveTo>
                    <a:cubicBezTo>
                      <a:pt x="179586" y="2000"/>
                      <a:pt x="169587" y="4000"/>
                      <a:pt x="159873" y="6571"/>
                    </a:cubicBezTo>
                    <a:lnTo>
                      <a:pt x="159873" y="6571"/>
                    </a:lnTo>
                    <a:cubicBezTo>
                      <a:pt x="159302" y="6571"/>
                      <a:pt x="158730" y="6857"/>
                      <a:pt x="158159" y="6857"/>
                    </a:cubicBezTo>
                    <a:cubicBezTo>
                      <a:pt x="129304" y="13999"/>
                      <a:pt x="101307" y="22570"/>
                      <a:pt x="74166" y="32283"/>
                    </a:cubicBezTo>
                    <a:lnTo>
                      <a:pt x="74166" y="32283"/>
                    </a:lnTo>
                    <a:cubicBezTo>
                      <a:pt x="73880" y="32283"/>
                      <a:pt x="73595" y="32569"/>
                      <a:pt x="73595" y="32569"/>
                    </a:cubicBezTo>
                    <a:cubicBezTo>
                      <a:pt x="67595" y="34854"/>
                      <a:pt x="61595" y="36854"/>
                      <a:pt x="55596" y="39140"/>
                    </a:cubicBezTo>
                    <a:cubicBezTo>
                      <a:pt x="86165" y="42854"/>
                      <a:pt x="109592" y="47425"/>
                      <a:pt x="114163" y="64281"/>
                    </a:cubicBezTo>
                    <a:cubicBezTo>
                      <a:pt x="126162" y="108277"/>
                      <a:pt x="-11256" y="166558"/>
                      <a:pt x="743" y="206840"/>
                    </a:cubicBezTo>
                    <a:cubicBezTo>
                      <a:pt x="1029" y="207412"/>
                      <a:pt x="1315" y="208269"/>
                      <a:pt x="1600" y="208840"/>
                    </a:cubicBezTo>
                    <a:cubicBezTo>
                      <a:pt x="17885" y="196555"/>
                      <a:pt x="31027" y="186271"/>
                      <a:pt x="40740" y="179128"/>
                    </a:cubicBezTo>
                    <a:cubicBezTo>
                      <a:pt x="113591" y="124561"/>
                      <a:pt x="193013" y="93992"/>
                      <a:pt x="280721" y="77994"/>
                    </a:cubicBezTo>
                    <a:cubicBezTo>
                      <a:pt x="282149" y="74851"/>
                      <a:pt x="283292" y="71708"/>
                      <a:pt x="283292" y="68280"/>
                    </a:cubicBezTo>
                    <a:cubicBezTo>
                      <a:pt x="284720" y="41711"/>
                      <a:pt x="243009" y="20855"/>
                      <a:pt x="189585" y="0"/>
                    </a:cubicBezTo>
                    <a:close/>
                  </a:path>
                </a:pathLst>
              </a:custGeom>
              <a:solidFill>
                <a:srgbClr val="FFE123"/>
              </a:solidFill>
              <a:ln w="28507" cap="flat">
                <a:noFill/>
                <a:prstDash val="solid"/>
                <a:miter/>
              </a:ln>
            </p:spPr>
            <p:txBody>
              <a:bodyPr rtlCol="0" anchor="ctr"/>
              <a:lstStyle/>
              <a:p>
                <a:endParaRPr lang="en-US"/>
              </a:p>
            </p:txBody>
          </p:sp>
        </p:grpSp>
        <p:sp>
          <p:nvSpPr>
            <p:cNvPr id="821" name="Freeform: Shape 820">
              <a:extLst>
                <a:ext uri="{FF2B5EF4-FFF2-40B4-BE49-F238E27FC236}">
                  <a16:creationId xmlns:a16="http://schemas.microsoft.com/office/drawing/2014/main" id="{2041E21D-58A0-4AA0-A827-611F7CE0C169}"/>
                </a:ext>
              </a:extLst>
            </p:cNvPr>
            <p:cNvSpPr/>
            <p:nvPr/>
          </p:nvSpPr>
          <p:spPr>
            <a:xfrm>
              <a:off x="9086969" y="3151017"/>
              <a:ext cx="265121" cy="113990"/>
            </a:xfrm>
            <a:custGeom>
              <a:avLst/>
              <a:gdLst>
                <a:gd name="connsiteX0" fmla="*/ 25141 w 265121"/>
                <a:gd name="connsiteY0" fmla="*/ 0 h 113990"/>
                <a:gd name="connsiteX1" fmla="*/ 0 w 265121"/>
                <a:gd name="connsiteY1" fmla="*/ 71137 h 113990"/>
                <a:gd name="connsiteX2" fmla="*/ 181700 w 265121"/>
                <a:gd name="connsiteY2" fmla="*/ 113991 h 113990"/>
                <a:gd name="connsiteX3" fmla="*/ 265122 w 265121"/>
                <a:gd name="connsiteY3" fmla="*/ 71423 h 113990"/>
                <a:gd name="connsiteX4" fmla="*/ 25141 w 265121"/>
                <a:gd name="connsiteY4" fmla="*/ 0 h 11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1" h="113990">
                  <a:moveTo>
                    <a:pt x="25141" y="0"/>
                  </a:moveTo>
                  <a:cubicBezTo>
                    <a:pt x="11999" y="23998"/>
                    <a:pt x="3428" y="48567"/>
                    <a:pt x="0" y="71137"/>
                  </a:cubicBezTo>
                  <a:cubicBezTo>
                    <a:pt x="63138" y="81422"/>
                    <a:pt x="123704" y="95992"/>
                    <a:pt x="181700" y="113991"/>
                  </a:cubicBezTo>
                  <a:cubicBezTo>
                    <a:pt x="201698" y="95992"/>
                    <a:pt x="233695" y="83707"/>
                    <a:pt x="265122" y="71423"/>
                  </a:cubicBezTo>
                  <a:cubicBezTo>
                    <a:pt x="185128" y="41425"/>
                    <a:pt x="104563" y="17999"/>
                    <a:pt x="25141" y="0"/>
                  </a:cubicBezTo>
                  <a:close/>
                </a:path>
              </a:pathLst>
            </a:custGeom>
            <a:solidFill>
              <a:srgbClr val="FFE123"/>
            </a:solidFill>
            <a:ln w="28507"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DF0E421A-DEE4-47A7-B821-EDEBAA01779C}"/>
                </a:ext>
              </a:extLst>
            </p:cNvPr>
            <p:cNvSpPr/>
            <p:nvPr/>
          </p:nvSpPr>
          <p:spPr>
            <a:xfrm>
              <a:off x="9382626" y="3290435"/>
              <a:ext cx="220872" cy="316030"/>
            </a:xfrm>
            <a:custGeom>
              <a:avLst/>
              <a:gdLst>
                <a:gd name="connsiteX0" fmla="*/ 51458 w 220872"/>
                <a:gd name="connsiteY0" fmla="*/ 92278 h 316030"/>
                <a:gd name="connsiteX1" fmla="*/ 73170 w 220872"/>
                <a:gd name="connsiteY1" fmla="*/ 173700 h 316030"/>
                <a:gd name="connsiteX2" fmla="*/ 18889 w 220872"/>
                <a:gd name="connsiteY2" fmla="*/ 215697 h 316030"/>
                <a:gd name="connsiteX3" fmla="*/ 10033 w 220872"/>
                <a:gd name="connsiteY3" fmla="*/ 298547 h 316030"/>
                <a:gd name="connsiteX4" fmla="*/ 96883 w 220872"/>
                <a:gd name="connsiteY4" fmla="*/ 298547 h 316030"/>
                <a:gd name="connsiteX5" fmla="*/ 76313 w 220872"/>
                <a:gd name="connsiteY5" fmla="*/ 238838 h 316030"/>
                <a:gd name="connsiteX6" fmla="*/ 182876 w 220872"/>
                <a:gd name="connsiteY6" fmla="*/ 198555 h 316030"/>
                <a:gd name="connsiteX7" fmla="*/ 160877 w 220872"/>
                <a:gd name="connsiteY7" fmla="*/ 108563 h 316030"/>
                <a:gd name="connsiteX8" fmla="*/ 193446 w 220872"/>
                <a:gd name="connsiteY8" fmla="*/ 67709 h 316030"/>
                <a:gd name="connsiteX9" fmla="*/ 220873 w 220872"/>
                <a:gd name="connsiteY9" fmla="*/ 50853 h 316030"/>
                <a:gd name="connsiteX10" fmla="*/ 126595 w 220872"/>
                <a:gd name="connsiteY10" fmla="*/ 0 h 316030"/>
                <a:gd name="connsiteX11" fmla="*/ 51458 w 220872"/>
                <a:gd name="connsiteY11" fmla="*/ 92278 h 31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872" h="316030">
                  <a:moveTo>
                    <a:pt x="51458" y="92278"/>
                  </a:moveTo>
                  <a:cubicBezTo>
                    <a:pt x="52029" y="125990"/>
                    <a:pt x="84883" y="146845"/>
                    <a:pt x="73170" y="173700"/>
                  </a:cubicBezTo>
                  <a:cubicBezTo>
                    <a:pt x="63457" y="195413"/>
                    <a:pt x="37173" y="192270"/>
                    <a:pt x="18889" y="215697"/>
                  </a:cubicBezTo>
                  <a:cubicBezTo>
                    <a:pt x="2604" y="236552"/>
                    <a:pt x="-9394" y="275692"/>
                    <a:pt x="10033" y="298547"/>
                  </a:cubicBezTo>
                  <a:cubicBezTo>
                    <a:pt x="32888" y="325688"/>
                    <a:pt x="88312" y="317689"/>
                    <a:pt x="96883" y="298547"/>
                  </a:cubicBezTo>
                  <a:cubicBezTo>
                    <a:pt x="104882" y="280263"/>
                    <a:pt x="68885" y="259122"/>
                    <a:pt x="76313" y="238838"/>
                  </a:cubicBezTo>
                  <a:cubicBezTo>
                    <a:pt x="87169" y="209697"/>
                    <a:pt x="169162" y="229696"/>
                    <a:pt x="182876" y="198555"/>
                  </a:cubicBezTo>
                  <a:cubicBezTo>
                    <a:pt x="193446" y="174557"/>
                    <a:pt x="151164" y="147702"/>
                    <a:pt x="160877" y="108563"/>
                  </a:cubicBezTo>
                  <a:cubicBezTo>
                    <a:pt x="165163" y="90850"/>
                    <a:pt x="178305" y="78851"/>
                    <a:pt x="193446" y="67709"/>
                  </a:cubicBezTo>
                  <a:cubicBezTo>
                    <a:pt x="202017" y="61424"/>
                    <a:pt x="211445" y="55995"/>
                    <a:pt x="220873" y="50853"/>
                  </a:cubicBezTo>
                  <a:cubicBezTo>
                    <a:pt x="189732" y="32854"/>
                    <a:pt x="158306" y="15713"/>
                    <a:pt x="126595" y="0"/>
                  </a:cubicBezTo>
                  <a:cubicBezTo>
                    <a:pt x="82884" y="25712"/>
                    <a:pt x="50886" y="58852"/>
                    <a:pt x="51458" y="92278"/>
                  </a:cubicBezTo>
                  <a:close/>
                </a:path>
              </a:pathLst>
            </a:custGeom>
            <a:solidFill>
              <a:srgbClr val="D1C025"/>
            </a:solidFill>
            <a:ln w="28507"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81191F96-E620-48AA-BF3A-79BEAD982196}"/>
                </a:ext>
              </a:extLst>
            </p:cNvPr>
            <p:cNvSpPr/>
            <p:nvPr/>
          </p:nvSpPr>
          <p:spPr>
            <a:xfrm>
              <a:off x="9453225" y="3290435"/>
              <a:ext cx="150273" cy="94563"/>
            </a:xfrm>
            <a:custGeom>
              <a:avLst/>
              <a:gdLst>
                <a:gd name="connsiteX0" fmla="*/ 122847 w 150273"/>
                <a:gd name="connsiteY0" fmla="*/ 67709 h 94563"/>
                <a:gd name="connsiteX1" fmla="*/ 150274 w 150273"/>
                <a:gd name="connsiteY1" fmla="*/ 50853 h 94563"/>
                <a:gd name="connsiteX2" fmla="*/ 150274 w 150273"/>
                <a:gd name="connsiteY2" fmla="*/ 50853 h 94563"/>
                <a:gd name="connsiteX3" fmla="*/ 103420 w 150273"/>
                <a:gd name="connsiteY3" fmla="*/ 24569 h 94563"/>
                <a:gd name="connsiteX4" fmla="*/ 103420 w 150273"/>
                <a:gd name="connsiteY4" fmla="*/ 24569 h 94563"/>
                <a:gd name="connsiteX5" fmla="*/ 56281 w 150273"/>
                <a:gd name="connsiteY5" fmla="*/ 0 h 94563"/>
                <a:gd name="connsiteX6" fmla="*/ 56281 w 150273"/>
                <a:gd name="connsiteY6" fmla="*/ 0 h 94563"/>
                <a:gd name="connsiteX7" fmla="*/ 0 w 150273"/>
                <a:gd name="connsiteY7" fmla="*/ 45996 h 94563"/>
                <a:gd name="connsiteX8" fmla="*/ 96278 w 150273"/>
                <a:gd name="connsiteY8" fmla="*/ 94564 h 94563"/>
                <a:gd name="connsiteX9" fmla="*/ 122847 w 150273"/>
                <a:gd name="connsiteY9" fmla="*/ 67709 h 9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73" h="94563">
                  <a:moveTo>
                    <a:pt x="122847" y="67709"/>
                  </a:moveTo>
                  <a:cubicBezTo>
                    <a:pt x="131418" y="61424"/>
                    <a:pt x="140846" y="55995"/>
                    <a:pt x="150274" y="50853"/>
                  </a:cubicBezTo>
                  <a:cubicBezTo>
                    <a:pt x="150274" y="50853"/>
                    <a:pt x="150274" y="50853"/>
                    <a:pt x="150274" y="50853"/>
                  </a:cubicBezTo>
                  <a:cubicBezTo>
                    <a:pt x="134846" y="41711"/>
                    <a:pt x="119133" y="33140"/>
                    <a:pt x="103420" y="24569"/>
                  </a:cubicBezTo>
                  <a:cubicBezTo>
                    <a:pt x="103420" y="24569"/>
                    <a:pt x="103420" y="24569"/>
                    <a:pt x="103420" y="24569"/>
                  </a:cubicBezTo>
                  <a:cubicBezTo>
                    <a:pt x="87707" y="15999"/>
                    <a:pt x="71994" y="7999"/>
                    <a:pt x="56281" y="0"/>
                  </a:cubicBezTo>
                  <a:cubicBezTo>
                    <a:pt x="56281" y="0"/>
                    <a:pt x="56281" y="0"/>
                    <a:pt x="56281" y="0"/>
                  </a:cubicBezTo>
                  <a:cubicBezTo>
                    <a:pt x="33140" y="13713"/>
                    <a:pt x="13428" y="29426"/>
                    <a:pt x="0" y="45996"/>
                  </a:cubicBezTo>
                  <a:cubicBezTo>
                    <a:pt x="33140" y="61424"/>
                    <a:pt x="65138" y="77708"/>
                    <a:pt x="96278" y="94564"/>
                  </a:cubicBezTo>
                  <a:cubicBezTo>
                    <a:pt x="102277" y="83993"/>
                    <a:pt x="111991" y="75422"/>
                    <a:pt x="122847" y="67709"/>
                  </a:cubicBezTo>
                  <a:close/>
                </a:path>
              </a:pathLst>
            </a:custGeom>
            <a:solidFill>
              <a:srgbClr val="FFE123"/>
            </a:solidFill>
            <a:ln w="28507" cap="flat">
              <a:noFill/>
              <a:prstDash val="solid"/>
              <a:miter/>
            </a:ln>
          </p:spPr>
          <p:txBody>
            <a:bodyPr rtlCol="0" anchor="ctr"/>
            <a:lstStyle/>
            <a:p>
              <a:endParaRPr lang="en-US"/>
            </a:p>
          </p:txBody>
        </p:sp>
      </p:grpSp>
      <p:grpSp>
        <p:nvGrpSpPr>
          <p:cNvPr id="876" name="Graphic 1287">
            <a:extLst>
              <a:ext uri="{FF2B5EF4-FFF2-40B4-BE49-F238E27FC236}">
                <a16:creationId xmlns:a16="http://schemas.microsoft.com/office/drawing/2014/main" id="{9ADA19D4-98CF-403C-BCB3-065BF8324B28}"/>
              </a:ext>
            </a:extLst>
          </p:cNvPr>
          <p:cNvGrpSpPr/>
          <p:nvPr/>
        </p:nvGrpSpPr>
        <p:grpSpPr>
          <a:xfrm rot="1235332">
            <a:off x="5247117" y="16952340"/>
            <a:ext cx="1308981" cy="999252"/>
            <a:chOff x="6781381" y="3074167"/>
            <a:chExt cx="3780722" cy="2818670"/>
          </a:xfrm>
          <a:effectLst>
            <a:outerShdw blurRad="50800" dist="38100" dir="18900000" algn="bl" rotWithShape="0">
              <a:prstClr val="black">
                <a:alpha val="40000"/>
              </a:prstClr>
            </a:outerShdw>
          </a:effectLst>
        </p:grpSpPr>
        <p:sp>
          <p:nvSpPr>
            <p:cNvPr id="877" name="Freeform: Shape 876">
              <a:extLst>
                <a:ext uri="{FF2B5EF4-FFF2-40B4-BE49-F238E27FC236}">
                  <a16:creationId xmlns:a16="http://schemas.microsoft.com/office/drawing/2014/main" id="{EC9F8A38-E9ED-4EE9-A6B6-9E50BE5BFFAB}"/>
                </a:ext>
              </a:extLst>
            </p:cNvPr>
            <p:cNvSpPr/>
            <p:nvPr/>
          </p:nvSpPr>
          <p:spPr>
            <a:xfrm>
              <a:off x="8051053" y="3974665"/>
              <a:ext cx="1756792" cy="364916"/>
            </a:xfrm>
            <a:custGeom>
              <a:avLst/>
              <a:gdLst>
                <a:gd name="connsiteX0" fmla="*/ 1495879 w 1756792"/>
                <a:gd name="connsiteY0" fmla="*/ 235695 h 364916"/>
                <a:gd name="connsiteX1" fmla="*/ 679659 w 1756792"/>
                <a:gd name="connsiteY1" fmla="*/ 155130 h 364916"/>
                <a:gd name="connsiteX2" fmla="*/ 45425 w 1756792"/>
                <a:gd name="connsiteY2" fmla="*/ 11999 h 364916"/>
                <a:gd name="connsiteX3" fmla="*/ 0 w 1756792"/>
                <a:gd name="connsiteY3" fmla="*/ 0 h 364916"/>
                <a:gd name="connsiteX4" fmla="*/ 73137 w 1756792"/>
                <a:gd name="connsiteY4" fmla="*/ 249980 h 364916"/>
                <a:gd name="connsiteX5" fmla="*/ 481961 w 1756792"/>
                <a:gd name="connsiteY5" fmla="*/ 332544 h 364916"/>
                <a:gd name="connsiteX6" fmla="*/ 611093 w 1756792"/>
                <a:gd name="connsiteY6" fmla="*/ 323402 h 364916"/>
                <a:gd name="connsiteX7" fmla="*/ 1194760 w 1756792"/>
                <a:gd name="connsiteY7" fmla="*/ 364828 h 364916"/>
                <a:gd name="connsiteX8" fmla="*/ 1458453 w 1756792"/>
                <a:gd name="connsiteY8" fmla="*/ 269692 h 364916"/>
                <a:gd name="connsiteX9" fmla="*/ 1524448 w 1756792"/>
                <a:gd name="connsiteY9" fmla="*/ 235981 h 364916"/>
                <a:gd name="connsiteX10" fmla="*/ 1495879 w 1756792"/>
                <a:gd name="connsiteY10" fmla="*/ 235695 h 36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6792" h="364916">
                  <a:moveTo>
                    <a:pt x="1495879" y="235695"/>
                  </a:moveTo>
                  <a:cubicBezTo>
                    <a:pt x="1138479" y="231410"/>
                    <a:pt x="857931" y="185128"/>
                    <a:pt x="679659" y="155130"/>
                  </a:cubicBezTo>
                  <a:cubicBezTo>
                    <a:pt x="429108" y="112848"/>
                    <a:pt x="241980" y="63995"/>
                    <a:pt x="45425" y="11999"/>
                  </a:cubicBezTo>
                  <a:cubicBezTo>
                    <a:pt x="30283" y="7999"/>
                    <a:pt x="15142" y="4000"/>
                    <a:pt x="0" y="0"/>
                  </a:cubicBezTo>
                  <a:cubicBezTo>
                    <a:pt x="4000" y="87422"/>
                    <a:pt x="30569" y="178271"/>
                    <a:pt x="73137" y="249980"/>
                  </a:cubicBezTo>
                  <a:cubicBezTo>
                    <a:pt x="177129" y="274835"/>
                    <a:pt x="308832" y="302833"/>
                    <a:pt x="481961" y="332544"/>
                  </a:cubicBezTo>
                  <a:cubicBezTo>
                    <a:pt x="518815" y="326831"/>
                    <a:pt x="561098" y="323117"/>
                    <a:pt x="611093" y="323402"/>
                  </a:cubicBezTo>
                  <a:cubicBezTo>
                    <a:pt x="890499" y="324831"/>
                    <a:pt x="967922" y="367113"/>
                    <a:pt x="1194760" y="364828"/>
                  </a:cubicBezTo>
                  <a:cubicBezTo>
                    <a:pt x="2310384" y="353400"/>
                    <a:pt x="1412743" y="329688"/>
                    <a:pt x="1458453" y="269692"/>
                  </a:cubicBezTo>
                  <a:cubicBezTo>
                    <a:pt x="1473881" y="249694"/>
                    <a:pt x="1502450" y="246266"/>
                    <a:pt x="1524448" y="235981"/>
                  </a:cubicBezTo>
                  <a:cubicBezTo>
                    <a:pt x="1515306" y="235981"/>
                    <a:pt x="1505592" y="235981"/>
                    <a:pt x="1495879" y="235695"/>
                  </a:cubicBezTo>
                  <a:close/>
                </a:path>
              </a:pathLst>
            </a:custGeom>
            <a:solidFill>
              <a:srgbClr val="2A3E33">
                <a:alpha val="94000"/>
              </a:srgbClr>
            </a:solidFill>
            <a:ln w="28507"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3F075516-6F31-4DBE-BC21-1B41EA64BB7C}"/>
                </a:ext>
              </a:extLst>
            </p:cNvPr>
            <p:cNvSpPr/>
            <p:nvPr/>
          </p:nvSpPr>
          <p:spPr>
            <a:xfrm>
              <a:off x="8205610" y="4155943"/>
              <a:ext cx="170380" cy="141627"/>
            </a:xfrm>
            <a:custGeom>
              <a:avLst/>
              <a:gdLst>
                <a:gd name="connsiteX0" fmla="*/ 84852 w 170380"/>
                <a:gd name="connsiteY0" fmla="*/ 140410 h 141627"/>
                <a:gd name="connsiteX1" fmla="*/ 167131 w 170380"/>
                <a:gd name="connsiteY1" fmla="*/ 62131 h 141627"/>
                <a:gd name="connsiteX2" fmla="*/ 158560 w 170380"/>
                <a:gd name="connsiteY2" fmla="*/ 422 h 141627"/>
                <a:gd name="connsiteX3" fmla="*/ 91423 w 170380"/>
                <a:gd name="connsiteY3" fmla="*/ 60417 h 141627"/>
                <a:gd name="connsiteX4" fmla="*/ 1 w 170380"/>
                <a:gd name="connsiteY4" fmla="*/ 109556 h 141627"/>
                <a:gd name="connsiteX5" fmla="*/ 84852 w 170380"/>
                <a:gd name="connsiteY5" fmla="*/ 140410 h 14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0" h="141627">
                  <a:moveTo>
                    <a:pt x="84852" y="140410"/>
                  </a:moveTo>
                  <a:cubicBezTo>
                    <a:pt x="126848" y="133839"/>
                    <a:pt x="158274" y="98414"/>
                    <a:pt x="167131" y="62131"/>
                  </a:cubicBezTo>
                  <a:cubicBezTo>
                    <a:pt x="173130" y="38133"/>
                    <a:pt x="171130" y="4707"/>
                    <a:pt x="158560" y="422"/>
                  </a:cubicBezTo>
                  <a:cubicBezTo>
                    <a:pt x="145133" y="-4149"/>
                    <a:pt x="133419" y="29276"/>
                    <a:pt x="91423" y="60417"/>
                  </a:cubicBezTo>
                  <a:cubicBezTo>
                    <a:pt x="41712" y="97557"/>
                    <a:pt x="287" y="94128"/>
                    <a:pt x="1" y="109556"/>
                  </a:cubicBezTo>
                  <a:cubicBezTo>
                    <a:pt x="-284" y="125554"/>
                    <a:pt x="44284" y="146981"/>
                    <a:pt x="84852" y="140410"/>
                  </a:cubicBezTo>
                  <a:close/>
                </a:path>
              </a:pathLst>
            </a:custGeom>
            <a:solidFill>
              <a:srgbClr val="286B14"/>
            </a:solidFill>
            <a:ln w="28507"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EF1FC8CF-EF23-49C3-8727-B07045A016C5}"/>
                </a:ext>
              </a:extLst>
            </p:cNvPr>
            <p:cNvSpPr/>
            <p:nvPr/>
          </p:nvSpPr>
          <p:spPr>
            <a:xfrm>
              <a:off x="8263034" y="4172513"/>
              <a:ext cx="170380" cy="141639"/>
            </a:xfrm>
            <a:custGeom>
              <a:avLst/>
              <a:gdLst>
                <a:gd name="connsiteX0" fmla="*/ 84852 w 170380"/>
                <a:gd name="connsiteY0" fmla="*/ 140410 h 141639"/>
                <a:gd name="connsiteX1" fmla="*/ 167131 w 170380"/>
                <a:gd name="connsiteY1" fmla="*/ 62131 h 141639"/>
                <a:gd name="connsiteX2" fmla="*/ 158560 w 170380"/>
                <a:gd name="connsiteY2" fmla="*/ 422 h 141639"/>
                <a:gd name="connsiteX3" fmla="*/ 91423 w 170380"/>
                <a:gd name="connsiteY3" fmla="*/ 60417 h 141639"/>
                <a:gd name="connsiteX4" fmla="*/ 1 w 170380"/>
                <a:gd name="connsiteY4" fmla="*/ 109556 h 141639"/>
                <a:gd name="connsiteX5" fmla="*/ 84852 w 170380"/>
                <a:gd name="connsiteY5" fmla="*/ 140410 h 14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0" h="141639">
                  <a:moveTo>
                    <a:pt x="84852" y="140410"/>
                  </a:moveTo>
                  <a:cubicBezTo>
                    <a:pt x="126848" y="133839"/>
                    <a:pt x="158274" y="98414"/>
                    <a:pt x="167131" y="62131"/>
                  </a:cubicBezTo>
                  <a:cubicBezTo>
                    <a:pt x="173130" y="38133"/>
                    <a:pt x="171130" y="4707"/>
                    <a:pt x="158560" y="422"/>
                  </a:cubicBezTo>
                  <a:cubicBezTo>
                    <a:pt x="145132" y="-4149"/>
                    <a:pt x="133419" y="29277"/>
                    <a:pt x="91423" y="60417"/>
                  </a:cubicBezTo>
                  <a:cubicBezTo>
                    <a:pt x="41712" y="97557"/>
                    <a:pt x="287" y="94128"/>
                    <a:pt x="1" y="109556"/>
                  </a:cubicBezTo>
                  <a:cubicBezTo>
                    <a:pt x="-284" y="125840"/>
                    <a:pt x="44283" y="146981"/>
                    <a:pt x="84852" y="140410"/>
                  </a:cubicBezTo>
                  <a:close/>
                </a:path>
              </a:pathLst>
            </a:custGeom>
            <a:solidFill>
              <a:srgbClr val="286B14"/>
            </a:solidFill>
            <a:ln w="28507"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C14ADFC8-51E2-46A7-9919-592B370CBC7D}"/>
                </a:ext>
              </a:extLst>
            </p:cNvPr>
            <p:cNvSpPr/>
            <p:nvPr/>
          </p:nvSpPr>
          <p:spPr>
            <a:xfrm>
              <a:off x="8325311" y="4183369"/>
              <a:ext cx="170384" cy="141627"/>
            </a:xfrm>
            <a:custGeom>
              <a:avLst/>
              <a:gdLst>
                <a:gd name="connsiteX0" fmla="*/ 84856 w 170384"/>
                <a:gd name="connsiteY0" fmla="*/ 140410 h 141627"/>
                <a:gd name="connsiteX1" fmla="*/ 167135 w 170384"/>
                <a:gd name="connsiteY1" fmla="*/ 62131 h 141627"/>
                <a:gd name="connsiteX2" fmla="*/ 158564 w 170384"/>
                <a:gd name="connsiteY2" fmla="*/ 422 h 141627"/>
                <a:gd name="connsiteX3" fmla="*/ 91427 w 170384"/>
                <a:gd name="connsiteY3" fmla="*/ 60417 h 141627"/>
                <a:gd name="connsiteX4" fmla="*/ 5 w 170384"/>
                <a:gd name="connsiteY4" fmla="*/ 109556 h 141627"/>
                <a:gd name="connsiteX5" fmla="*/ 84856 w 170384"/>
                <a:gd name="connsiteY5" fmla="*/ 140410 h 14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384" h="141627">
                  <a:moveTo>
                    <a:pt x="84856" y="140410"/>
                  </a:moveTo>
                  <a:cubicBezTo>
                    <a:pt x="126852" y="133839"/>
                    <a:pt x="158278" y="98414"/>
                    <a:pt x="167135" y="62131"/>
                  </a:cubicBezTo>
                  <a:cubicBezTo>
                    <a:pt x="173134" y="38133"/>
                    <a:pt x="171134" y="4707"/>
                    <a:pt x="158564" y="422"/>
                  </a:cubicBezTo>
                  <a:cubicBezTo>
                    <a:pt x="145136" y="-4149"/>
                    <a:pt x="133423" y="29276"/>
                    <a:pt x="91427" y="60417"/>
                  </a:cubicBezTo>
                  <a:cubicBezTo>
                    <a:pt x="41716" y="97557"/>
                    <a:pt x="291" y="94128"/>
                    <a:pt x="5" y="109556"/>
                  </a:cubicBezTo>
                  <a:cubicBezTo>
                    <a:pt x="-566" y="125554"/>
                    <a:pt x="44002" y="146981"/>
                    <a:pt x="84856" y="140410"/>
                  </a:cubicBezTo>
                  <a:close/>
                </a:path>
              </a:pathLst>
            </a:custGeom>
            <a:solidFill>
              <a:srgbClr val="286B14"/>
            </a:solidFill>
            <a:ln w="28507" cap="flat">
              <a:noFill/>
              <a:prstDash val="solid"/>
              <a:miter/>
            </a:ln>
          </p:spPr>
          <p:txBody>
            <a:bodyPr rtlCol="0" anchor="ctr"/>
            <a:lstStyle/>
            <a:p>
              <a:endParaRPr lang="en-US"/>
            </a:p>
          </p:txBody>
        </p:sp>
        <p:grpSp>
          <p:nvGrpSpPr>
            <p:cNvPr id="881" name="Graphic 1287">
              <a:extLst>
                <a:ext uri="{FF2B5EF4-FFF2-40B4-BE49-F238E27FC236}">
                  <a16:creationId xmlns:a16="http://schemas.microsoft.com/office/drawing/2014/main" id="{5C254E51-7926-4407-8B49-5B189CFCF97C}"/>
                </a:ext>
              </a:extLst>
            </p:cNvPr>
            <p:cNvGrpSpPr/>
            <p:nvPr/>
          </p:nvGrpSpPr>
          <p:grpSpPr>
            <a:xfrm>
              <a:off x="6820867" y="4211217"/>
              <a:ext cx="1041915" cy="174985"/>
              <a:chOff x="6820867" y="4211217"/>
              <a:chExt cx="1041915" cy="174985"/>
            </a:xfrm>
            <a:solidFill>
              <a:srgbClr val="61B521"/>
            </a:solidFill>
          </p:grpSpPr>
          <p:sp>
            <p:nvSpPr>
              <p:cNvPr id="968" name="Freeform: Shape 967">
                <a:extLst>
                  <a:ext uri="{FF2B5EF4-FFF2-40B4-BE49-F238E27FC236}">
                    <a16:creationId xmlns:a16="http://schemas.microsoft.com/office/drawing/2014/main" id="{341CC35F-BD35-4528-97E1-C409C0FD1351}"/>
                  </a:ext>
                </a:extLst>
              </p:cNvPr>
              <p:cNvSpPr/>
              <p:nvPr/>
            </p:nvSpPr>
            <p:spPr>
              <a:xfrm>
                <a:off x="7793645" y="4264356"/>
                <a:ext cx="69137" cy="50433"/>
              </a:xfrm>
              <a:custGeom>
                <a:avLst/>
                <a:gdLst>
                  <a:gd name="connsiteX0" fmla="*/ 69137 w 69137"/>
                  <a:gd name="connsiteY0" fmla="*/ 0 h 50433"/>
                  <a:gd name="connsiteX1" fmla="*/ 46282 w 69137"/>
                  <a:gd name="connsiteY1" fmla="*/ 46568 h 50433"/>
                  <a:gd name="connsiteX2" fmla="*/ 34569 w 69137"/>
                  <a:gd name="connsiteY2" fmla="*/ 47996 h 50433"/>
                  <a:gd name="connsiteX3" fmla="*/ 0 w 69137"/>
                  <a:gd name="connsiteY3" fmla="*/ 11142 h 50433"/>
                  <a:gd name="connsiteX4" fmla="*/ 69137 w 69137"/>
                  <a:gd name="connsiteY4" fmla="*/ 0 h 5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37" h="50433">
                    <a:moveTo>
                      <a:pt x="69137" y="0"/>
                    </a:moveTo>
                    <a:lnTo>
                      <a:pt x="46282" y="46568"/>
                    </a:lnTo>
                    <a:cubicBezTo>
                      <a:pt x="43996" y="51139"/>
                      <a:pt x="37997" y="51710"/>
                      <a:pt x="34569" y="47996"/>
                    </a:cubicBezTo>
                    <a:cubicBezTo>
                      <a:pt x="23141" y="35140"/>
                      <a:pt x="11713" y="23141"/>
                      <a:pt x="0" y="11142"/>
                    </a:cubicBezTo>
                    <a:cubicBezTo>
                      <a:pt x="23141" y="7142"/>
                      <a:pt x="45996" y="3143"/>
                      <a:pt x="69137" y="0"/>
                    </a:cubicBezTo>
                    <a:close/>
                  </a:path>
                </a:pathLst>
              </a:custGeom>
              <a:solidFill>
                <a:srgbClr val="61B521"/>
              </a:solidFill>
              <a:ln w="28507"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89E67ACC-4F4B-4ABE-BAF0-E03344E454B7}"/>
                  </a:ext>
                </a:extLst>
              </p:cNvPr>
              <p:cNvSpPr/>
              <p:nvPr/>
            </p:nvSpPr>
            <p:spPr>
              <a:xfrm>
                <a:off x="7725936" y="4275498"/>
                <a:ext cx="67994" cy="48397"/>
              </a:xfrm>
              <a:custGeom>
                <a:avLst/>
                <a:gdLst>
                  <a:gd name="connsiteX0" fmla="*/ 67994 w 67994"/>
                  <a:gd name="connsiteY0" fmla="*/ 0 h 48397"/>
                  <a:gd name="connsiteX1" fmla="*/ 46282 w 67994"/>
                  <a:gd name="connsiteY1" fmla="*/ 44568 h 48397"/>
                  <a:gd name="connsiteX2" fmla="*/ 34569 w 67994"/>
                  <a:gd name="connsiteY2" fmla="*/ 46282 h 48397"/>
                  <a:gd name="connsiteX3" fmla="*/ 0 w 67994"/>
                  <a:gd name="connsiteY3" fmla="*/ 12856 h 48397"/>
                  <a:gd name="connsiteX4" fmla="*/ 67994 w 67994"/>
                  <a:gd name="connsiteY4" fmla="*/ 0 h 4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94" h="48397">
                    <a:moveTo>
                      <a:pt x="67994" y="0"/>
                    </a:moveTo>
                    <a:lnTo>
                      <a:pt x="46282" y="44568"/>
                    </a:lnTo>
                    <a:cubicBezTo>
                      <a:pt x="44282" y="48853"/>
                      <a:pt x="37997" y="49710"/>
                      <a:pt x="34569" y="46282"/>
                    </a:cubicBezTo>
                    <a:cubicBezTo>
                      <a:pt x="23141" y="34854"/>
                      <a:pt x="11428" y="23712"/>
                      <a:pt x="0" y="12856"/>
                    </a:cubicBezTo>
                    <a:lnTo>
                      <a:pt x="67994" y="0"/>
                    </a:lnTo>
                    <a:close/>
                  </a:path>
                </a:pathLst>
              </a:custGeom>
              <a:solidFill>
                <a:srgbClr val="61B521"/>
              </a:solidFill>
              <a:ln w="28507"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E5969D2F-A38C-4F5D-8FDE-F8250F14FA68}"/>
                  </a:ext>
                </a:extLst>
              </p:cNvPr>
              <p:cNvSpPr/>
              <p:nvPr/>
            </p:nvSpPr>
            <p:spPr>
              <a:xfrm>
                <a:off x="7657942" y="4288354"/>
                <a:ext cx="67708" cy="45618"/>
              </a:xfrm>
              <a:custGeom>
                <a:avLst/>
                <a:gdLst>
                  <a:gd name="connsiteX0" fmla="*/ 67709 w 67708"/>
                  <a:gd name="connsiteY0" fmla="*/ 0 h 45618"/>
                  <a:gd name="connsiteX1" fmla="*/ 45996 w 67708"/>
                  <a:gd name="connsiteY1" fmla="*/ 41997 h 45618"/>
                  <a:gd name="connsiteX2" fmla="*/ 34283 w 67708"/>
                  <a:gd name="connsiteY2" fmla="*/ 43711 h 45618"/>
                  <a:gd name="connsiteX3" fmla="*/ 0 w 67708"/>
                  <a:gd name="connsiteY3" fmla="*/ 13142 h 45618"/>
                  <a:gd name="connsiteX4" fmla="*/ 67709 w 67708"/>
                  <a:gd name="connsiteY4" fmla="*/ 0 h 4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45618">
                    <a:moveTo>
                      <a:pt x="67709" y="0"/>
                    </a:moveTo>
                    <a:cubicBezTo>
                      <a:pt x="60566" y="14285"/>
                      <a:pt x="53139" y="28283"/>
                      <a:pt x="45996" y="41997"/>
                    </a:cubicBezTo>
                    <a:cubicBezTo>
                      <a:pt x="43996" y="45996"/>
                      <a:pt x="37711" y="46853"/>
                      <a:pt x="34283" y="43711"/>
                    </a:cubicBezTo>
                    <a:cubicBezTo>
                      <a:pt x="22855" y="33140"/>
                      <a:pt x="11428" y="22855"/>
                      <a:pt x="0" y="13142"/>
                    </a:cubicBezTo>
                    <a:lnTo>
                      <a:pt x="67709" y="0"/>
                    </a:lnTo>
                    <a:close/>
                  </a:path>
                </a:pathLst>
              </a:custGeom>
              <a:solidFill>
                <a:srgbClr val="61B521"/>
              </a:solidFill>
              <a:ln w="28507"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2B2A9E46-191E-445F-A79F-CE6B67FC54FA}"/>
                  </a:ext>
                </a:extLst>
              </p:cNvPr>
              <p:cNvSpPr/>
              <p:nvPr/>
            </p:nvSpPr>
            <p:spPr>
              <a:xfrm>
                <a:off x="7589947" y="4301495"/>
                <a:ext cx="67708" cy="42840"/>
              </a:xfrm>
              <a:custGeom>
                <a:avLst/>
                <a:gdLst>
                  <a:gd name="connsiteX0" fmla="*/ 67709 w 67708"/>
                  <a:gd name="connsiteY0" fmla="*/ 0 h 42840"/>
                  <a:gd name="connsiteX1" fmla="*/ 45425 w 67708"/>
                  <a:gd name="connsiteY1" fmla="*/ 39425 h 42840"/>
                  <a:gd name="connsiteX2" fmla="*/ 33712 w 67708"/>
                  <a:gd name="connsiteY2" fmla="*/ 41140 h 42840"/>
                  <a:gd name="connsiteX3" fmla="*/ 0 w 67708"/>
                  <a:gd name="connsiteY3" fmla="*/ 13142 h 42840"/>
                  <a:gd name="connsiteX4" fmla="*/ 67709 w 67708"/>
                  <a:gd name="connsiteY4" fmla="*/ 0 h 42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42840">
                    <a:moveTo>
                      <a:pt x="67709" y="0"/>
                    </a:moveTo>
                    <a:cubicBezTo>
                      <a:pt x="60281" y="13428"/>
                      <a:pt x="53139" y="26569"/>
                      <a:pt x="45425" y="39425"/>
                    </a:cubicBezTo>
                    <a:cubicBezTo>
                      <a:pt x="43139" y="43139"/>
                      <a:pt x="36854" y="43996"/>
                      <a:pt x="33712" y="41140"/>
                    </a:cubicBezTo>
                    <a:cubicBezTo>
                      <a:pt x="22284" y="31426"/>
                      <a:pt x="11142" y="22284"/>
                      <a:pt x="0" y="13142"/>
                    </a:cubicBezTo>
                    <a:lnTo>
                      <a:pt x="67709" y="0"/>
                    </a:lnTo>
                    <a:close/>
                  </a:path>
                </a:pathLst>
              </a:custGeom>
              <a:solidFill>
                <a:srgbClr val="61B521"/>
              </a:solidFill>
              <a:ln w="28507"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080193F3-EC89-4398-813B-F56CAA023BD1}"/>
                  </a:ext>
                </a:extLst>
              </p:cNvPr>
              <p:cNvSpPr/>
              <p:nvPr/>
            </p:nvSpPr>
            <p:spPr>
              <a:xfrm>
                <a:off x="7522239" y="4314923"/>
                <a:ext cx="67708" cy="39777"/>
              </a:xfrm>
              <a:custGeom>
                <a:avLst/>
                <a:gdLst>
                  <a:gd name="connsiteX0" fmla="*/ 67709 w 67708"/>
                  <a:gd name="connsiteY0" fmla="*/ 0 h 39777"/>
                  <a:gd name="connsiteX1" fmla="*/ 44854 w 67708"/>
                  <a:gd name="connsiteY1" fmla="*/ 36568 h 39777"/>
                  <a:gd name="connsiteX2" fmla="*/ 33140 w 67708"/>
                  <a:gd name="connsiteY2" fmla="*/ 38283 h 39777"/>
                  <a:gd name="connsiteX3" fmla="*/ 0 w 67708"/>
                  <a:gd name="connsiteY3" fmla="*/ 12856 h 39777"/>
                  <a:gd name="connsiteX4" fmla="*/ 67709 w 67708"/>
                  <a:gd name="connsiteY4" fmla="*/ 0 h 3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39777">
                    <a:moveTo>
                      <a:pt x="67709" y="0"/>
                    </a:moveTo>
                    <a:cubicBezTo>
                      <a:pt x="60281" y="12570"/>
                      <a:pt x="52567" y="24855"/>
                      <a:pt x="44854" y="36568"/>
                    </a:cubicBezTo>
                    <a:cubicBezTo>
                      <a:pt x="42568" y="39997"/>
                      <a:pt x="36283" y="40854"/>
                      <a:pt x="33140" y="38283"/>
                    </a:cubicBezTo>
                    <a:cubicBezTo>
                      <a:pt x="21998" y="29426"/>
                      <a:pt x="10856" y="20855"/>
                      <a:pt x="0" y="12856"/>
                    </a:cubicBezTo>
                    <a:lnTo>
                      <a:pt x="67709" y="0"/>
                    </a:lnTo>
                    <a:close/>
                  </a:path>
                </a:pathLst>
              </a:custGeom>
              <a:solidFill>
                <a:srgbClr val="61B521"/>
              </a:solidFill>
              <a:ln w="28507"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DB4F7F7D-FEAF-41B0-8347-F0F47D033BDF}"/>
                  </a:ext>
                </a:extLst>
              </p:cNvPr>
              <p:cNvSpPr/>
              <p:nvPr/>
            </p:nvSpPr>
            <p:spPr>
              <a:xfrm>
                <a:off x="7454530" y="4327493"/>
                <a:ext cx="67708" cy="36716"/>
              </a:xfrm>
              <a:custGeom>
                <a:avLst/>
                <a:gdLst>
                  <a:gd name="connsiteX0" fmla="*/ 67709 w 67708"/>
                  <a:gd name="connsiteY0" fmla="*/ 0 h 36716"/>
                  <a:gd name="connsiteX1" fmla="*/ 43996 w 67708"/>
                  <a:gd name="connsiteY1" fmla="*/ 33712 h 36716"/>
                  <a:gd name="connsiteX2" fmla="*/ 32283 w 67708"/>
                  <a:gd name="connsiteY2" fmla="*/ 35426 h 36716"/>
                  <a:gd name="connsiteX3" fmla="*/ 0 w 67708"/>
                  <a:gd name="connsiteY3" fmla="*/ 11999 h 36716"/>
                  <a:gd name="connsiteX4" fmla="*/ 67709 w 67708"/>
                  <a:gd name="connsiteY4" fmla="*/ 0 h 3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08" h="36716">
                    <a:moveTo>
                      <a:pt x="67709" y="0"/>
                    </a:moveTo>
                    <a:cubicBezTo>
                      <a:pt x="59995" y="11713"/>
                      <a:pt x="51996" y="22855"/>
                      <a:pt x="43996" y="33712"/>
                    </a:cubicBezTo>
                    <a:cubicBezTo>
                      <a:pt x="41711" y="36854"/>
                      <a:pt x="35426" y="37711"/>
                      <a:pt x="32283" y="35426"/>
                    </a:cubicBezTo>
                    <a:cubicBezTo>
                      <a:pt x="21427" y="27426"/>
                      <a:pt x="10571" y="19427"/>
                      <a:pt x="0" y="11999"/>
                    </a:cubicBezTo>
                    <a:lnTo>
                      <a:pt x="67709" y="0"/>
                    </a:lnTo>
                    <a:close/>
                  </a:path>
                </a:pathLst>
              </a:custGeom>
              <a:solidFill>
                <a:srgbClr val="61B521"/>
              </a:solidFill>
              <a:ln w="28507"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610E6052-4E63-4B3D-91FC-86E3D8C26F40}"/>
                  </a:ext>
                </a:extLst>
              </p:cNvPr>
              <p:cNvSpPr/>
              <p:nvPr/>
            </p:nvSpPr>
            <p:spPr>
              <a:xfrm>
                <a:off x="7386535" y="4339492"/>
                <a:ext cx="67994" cy="33305"/>
              </a:xfrm>
              <a:custGeom>
                <a:avLst/>
                <a:gdLst>
                  <a:gd name="connsiteX0" fmla="*/ 67994 w 67994"/>
                  <a:gd name="connsiteY0" fmla="*/ 0 h 33305"/>
                  <a:gd name="connsiteX1" fmla="*/ 43425 w 67994"/>
                  <a:gd name="connsiteY1" fmla="*/ 30569 h 33305"/>
                  <a:gd name="connsiteX2" fmla="*/ 31426 w 67994"/>
                  <a:gd name="connsiteY2" fmla="*/ 31997 h 33305"/>
                  <a:gd name="connsiteX3" fmla="*/ 0 w 67994"/>
                  <a:gd name="connsiteY3" fmla="*/ 10571 h 33305"/>
                  <a:gd name="connsiteX4" fmla="*/ 67994 w 67994"/>
                  <a:gd name="connsiteY4" fmla="*/ 0 h 3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94" h="33305">
                    <a:moveTo>
                      <a:pt x="67994" y="0"/>
                    </a:moveTo>
                    <a:cubicBezTo>
                      <a:pt x="59995" y="10571"/>
                      <a:pt x="51710" y="20570"/>
                      <a:pt x="43425" y="30569"/>
                    </a:cubicBezTo>
                    <a:cubicBezTo>
                      <a:pt x="40854" y="33426"/>
                      <a:pt x="34569" y="34283"/>
                      <a:pt x="31426" y="31997"/>
                    </a:cubicBezTo>
                    <a:cubicBezTo>
                      <a:pt x="20855" y="24569"/>
                      <a:pt x="10285" y="17427"/>
                      <a:pt x="0" y="10571"/>
                    </a:cubicBezTo>
                    <a:cubicBezTo>
                      <a:pt x="22570" y="7142"/>
                      <a:pt x="45139" y="3714"/>
                      <a:pt x="67994" y="0"/>
                    </a:cubicBezTo>
                    <a:close/>
                  </a:path>
                </a:pathLst>
              </a:custGeom>
              <a:solidFill>
                <a:srgbClr val="61B521"/>
              </a:solidFill>
              <a:ln w="28507"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A9C956BA-A166-40F3-BB85-6454A161E40C}"/>
                  </a:ext>
                </a:extLst>
              </p:cNvPr>
              <p:cNvSpPr/>
              <p:nvPr/>
            </p:nvSpPr>
            <p:spPr>
              <a:xfrm>
                <a:off x="7318255" y="4350063"/>
                <a:ext cx="68280" cy="29486"/>
              </a:xfrm>
              <a:custGeom>
                <a:avLst/>
                <a:gdLst>
                  <a:gd name="connsiteX0" fmla="*/ 68280 w 68280"/>
                  <a:gd name="connsiteY0" fmla="*/ 0 h 29486"/>
                  <a:gd name="connsiteX1" fmla="*/ 42568 w 68280"/>
                  <a:gd name="connsiteY1" fmla="*/ 27141 h 29486"/>
                  <a:gd name="connsiteX2" fmla="*/ 30569 w 68280"/>
                  <a:gd name="connsiteY2" fmla="*/ 28283 h 29486"/>
                  <a:gd name="connsiteX3" fmla="*/ 0 w 68280"/>
                  <a:gd name="connsiteY3" fmla="*/ 8856 h 29486"/>
                  <a:gd name="connsiteX4" fmla="*/ 68280 w 68280"/>
                  <a:gd name="connsiteY4" fmla="*/ 0 h 2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9486">
                    <a:moveTo>
                      <a:pt x="68280" y="0"/>
                    </a:moveTo>
                    <a:cubicBezTo>
                      <a:pt x="59995" y="9428"/>
                      <a:pt x="51424" y="18570"/>
                      <a:pt x="42568" y="27141"/>
                    </a:cubicBezTo>
                    <a:cubicBezTo>
                      <a:pt x="39997" y="29712"/>
                      <a:pt x="33712" y="30283"/>
                      <a:pt x="30569" y="28283"/>
                    </a:cubicBezTo>
                    <a:cubicBezTo>
                      <a:pt x="20284" y="21427"/>
                      <a:pt x="9999" y="15142"/>
                      <a:pt x="0" y="8856"/>
                    </a:cubicBezTo>
                    <a:cubicBezTo>
                      <a:pt x="22855" y="6285"/>
                      <a:pt x="45425" y="3143"/>
                      <a:pt x="68280" y="0"/>
                    </a:cubicBezTo>
                    <a:close/>
                  </a:path>
                </a:pathLst>
              </a:custGeom>
              <a:solidFill>
                <a:srgbClr val="61B521"/>
              </a:solidFill>
              <a:ln w="28507"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5CAD2147-8AA5-410E-9EB1-055B13775089}"/>
                  </a:ext>
                </a:extLst>
              </p:cNvPr>
              <p:cNvSpPr/>
              <p:nvPr/>
            </p:nvSpPr>
            <p:spPr>
              <a:xfrm>
                <a:off x="7249975" y="4358919"/>
                <a:ext cx="68280" cy="25621"/>
              </a:xfrm>
              <a:custGeom>
                <a:avLst/>
                <a:gdLst>
                  <a:gd name="connsiteX0" fmla="*/ 68280 w 68280"/>
                  <a:gd name="connsiteY0" fmla="*/ 0 h 25621"/>
                  <a:gd name="connsiteX1" fmla="*/ 41711 w 68280"/>
                  <a:gd name="connsiteY1" fmla="*/ 23712 h 25621"/>
                  <a:gd name="connsiteX2" fmla="*/ 29712 w 68280"/>
                  <a:gd name="connsiteY2" fmla="*/ 24284 h 25621"/>
                  <a:gd name="connsiteX3" fmla="*/ 0 w 68280"/>
                  <a:gd name="connsiteY3" fmla="*/ 6285 h 25621"/>
                  <a:gd name="connsiteX4" fmla="*/ 68280 w 68280"/>
                  <a:gd name="connsiteY4" fmla="*/ 0 h 2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5621">
                    <a:moveTo>
                      <a:pt x="68280" y="0"/>
                    </a:moveTo>
                    <a:cubicBezTo>
                      <a:pt x="59424" y="8285"/>
                      <a:pt x="50567" y="16284"/>
                      <a:pt x="41711" y="23712"/>
                    </a:cubicBezTo>
                    <a:cubicBezTo>
                      <a:pt x="39140" y="25998"/>
                      <a:pt x="32569" y="26284"/>
                      <a:pt x="29712" y="24284"/>
                    </a:cubicBezTo>
                    <a:lnTo>
                      <a:pt x="0" y="6285"/>
                    </a:lnTo>
                    <a:cubicBezTo>
                      <a:pt x="22570" y="4571"/>
                      <a:pt x="45425" y="2285"/>
                      <a:pt x="68280" y="0"/>
                    </a:cubicBezTo>
                    <a:close/>
                  </a:path>
                </a:pathLst>
              </a:custGeom>
              <a:solidFill>
                <a:srgbClr val="61B521"/>
              </a:solidFill>
              <a:ln w="28507"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CA6B847C-E0AF-4CCA-BA99-94D8C028BE28}"/>
                  </a:ext>
                </a:extLst>
              </p:cNvPr>
              <p:cNvSpPr/>
              <p:nvPr/>
            </p:nvSpPr>
            <p:spPr>
              <a:xfrm>
                <a:off x="7181695" y="4365205"/>
                <a:ext cx="68280" cy="20998"/>
              </a:xfrm>
              <a:custGeom>
                <a:avLst/>
                <a:gdLst>
                  <a:gd name="connsiteX0" fmla="*/ 68280 w 68280"/>
                  <a:gd name="connsiteY0" fmla="*/ 0 h 20998"/>
                  <a:gd name="connsiteX1" fmla="*/ 40568 w 68280"/>
                  <a:gd name="connsiteY1" fmla="*/ 19713 h 20998"/>
                  <a:gd name="connsiteX2" fmla="*/ 28569 w 68280"/>
                  <a:gd name="connsiteY2" fmla="*/ 19713 h 20998"/>
                  <a:gd name="connsiteX3" fmla="*/ 0 w 68280"/>
                  <a:gd name="connsiteY3" fmla="*/ 3143 h 20998"/>
                  <a:gd name="connsiteX4" fmla="*/ 68280 w 68280"/>
                  <a:gd name="connsiteY4" fmla="*/ 0 h 2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20998">
                    <a:moveTo>
                      <a:pt x="68280" y="0"/>
                    </a:moveTo>
                    <a:cubicBezTo>
                      <a:pt x="59138" y="7142"/>
                      <a:pt x="49996" y="13713"/>
                      <a:pt x="40568" y="19713"/>
                    </a:cubicBezTo>
                    <a:cubicBezTo>
                      <a:pt x="37711" y="21427"/>
                      <a:pt x="31426" y="21427"/>
                      <a:pt x="28569" y="19713"/>
                    </a:cubicBezTo>
                    <a:cubicBezTo>
                      <a:pt x="18856" y="13999"/>
                      <a:pt x="9428" y="8285"/>
                      <a:pt x="0" y="3143"/>
                    </a:cubicBezTo>
                    <a:cubicBezTo>
                      <a:pt x="22570" y="2571"/>
                      <a:pt x="45425" y="1714"/>
                      <a:pt x="68280" y="0"/>
                    </a:cubicBezTo>
                    <a:close/>
                  </a:path>
                </a:pathLst>
              </a:custGeom>
              <a:solidFill>
                <a:srgbClr val="61B521"/>
              </a:solidFill>
              <a:ln w="28507"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039CE31-284E-4EEC-BE73-25A798C88AFF}"/>
                  </a:ext>
                </a:extLst>
              </p:cNvPr>
              <p:cNvSpPr/>
              <p:nvPr/>
            </p:nvSpPr>
            <p:spPr>
              <a:xfrm>
                <a:off x="7113129" y="4366347"/>
                <a:ext cx="68280" cy="17951"/>
              </a:xfrm>
              <a:custGeom>
                <a:avLst/>
                <a:gdLst>
                  <a:gd name="connsiteX0" fmla="*/ 68280 w 68280"/>
                  <a:gd name="connsiteY0" fmla="*/ 2000 h 17951"/>
                  <a:gd name="connsiteX1" fmla="*/ 39425 w 68280"/>
                  <a:gd name="connsiteY1" fmla="*/ 17142 h 17951"/>
                  <a:gd name="connsiteX2" fmla="*/ 27426 w 68280"/>
                  <a:gd name="connsiteY2" fmla="*/ 16284 h 17951"/>
                  <a:gd name="connsiteX3" fmla="*/ 0 w 68280"/>
                  <a:gd name="connsiteY3" fmla="*/ 0 h 17951"/>
                  <a:gd name="connsiteX4" fmla="*/ 68280 w 68280"/>
                  <a:gd name="connsiteY4" fmla="*/ 2000 h 17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80" h="17951">
                    <a:moveTo>
                      <a:pt x="68280" y="2000"/>
                    </a:moveTo>
                    <a:cubicBezTo>
                      <a:pt x="58852" y="7714"/>
                      <a:pt x="49139" y="12570"/>
                      <a:pt x="39425" y="17142"/>
                    </a:cubicBezTo>
                    <a:cubicBezTo>
                      <a:pt x="36568" y="18570"/>
                      <a:pt x="30283" y="17999"/>
                      <a:pt x="27426" y="16284"/>
                    </a:cubicBezTo>
                    <a:lnTo>
                      <a:pt x="0" y="0"/>
                    </a:lnTo>
                    <a:cubicBezTo>
                      <a:pt x="22570" y="2000"/>
                      <a:pt x="45425" y="2286"/>
                      <a:pt x="68280" y="2000"/>
                    </a:cubicBezTo>
                    <a:close/>
                  </a:path>
                </a:pathLst>
              </a:custGeom>
              <a:solidFill>
                <a:srgbClr val="61B521"/>
              </a:solidFill>
              <a:ln w="28507"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C9B1C0D6-0060-412E-AF94-E332B1E7299D}"/>
                  </a:ext>
                </a:extLst>
              </p:cNvPr>
              <p:cNvSpPr/>
              <p:nvPr/>
            </p:nvSpPr>
            <p:spPr>
              <a:xfrm>
                <a:off x="7045420" y="4357491"/>
                <a:ext cx="67708" cy="19147"/>
              </a:xfrm>
              <a:custGeom>
                <a:avLst/>
                <a:gdLst>
                  <a:gd name="connsiteX0" fmla="*/ 67709 w 67708"/>
                  <a:gd name="connsiteY0" fmla="*/ 9142 h 19147"/>
                  <a:gd name="connsiteX1" fmla="*/ 37711 w 67708"/>
                  <a:gd name="connsiteY1" fmla="*/ 18856 h 19147"/>
                  <a:gd name="connsiteX2" fmla="*/ 25712 w 67708"/>
                  <a:gd name="connsiteY2" fmla="*/ 16856 h 19147"/>
                  <a:gd name="connsiteX3" fmla="*/ 0 w 67708"/>
                  <a:gd name="connsiteY3" fmla="*/ 0 h 19147"/>
                  <a:gd name="connsiteX4" fmla="*/ 16856 w 67708"/>
                  <a:gd name="connsiteY4" fmla="*/ 3143 h 19147"/>
                  <a:gd name="connsiteX5" fmla="*/ 33712 w 67708"/>
                  <a:gd name="connsiteY5" fmla="*/ 5714 h 19147"/>
                  <a:gd name="connsiteX6" fmla="*/ 67709 w 67708"/>
                  <a:gd name="connsiteY6" fmla="*/ 9142 h 1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19147">
                    <a:moveTo>
                      <a:pt x="67709" y="9142"/>
                    </a:moveTo>
                    <a:cubicBezTo>
                      <a:pt x="57995" y="13142"/>
                      <a:pt x="47996" y="16284"/>
                      <a:pt x="37711" y="18856"/>
                    </a:cubicBezTo>
                    <a:cubicBezTo>
                      <a:pt x="34854" y="19713"/>
                      <a:pt x="28283" y="18570"/>
                      <a:pt x="25712" y="16856"/>
                    </a:cubicBezTo>
                    <a:cubicBezTo>
                      <a:pt x="16856" y="10856"/>
                      <a:pt x="8285" y="5714"/>
                      <a:pt x="0" y="0"/>
                    </a:cubicBezTo>
                    <a:cubicBezTo>
                      <a:pt x="5428" y="1429"/>
                      <a:pt x="11142" y="2286"/>
                      <a:pt x="16856" y="3143"/>
                    </a:cubicBezTo>
                    <a:cubicBezTo>
                      <a:pt x="22570" y="4000"/>
                      <a:pt x="27998" y="5142"/>
                      <a:pt x="33712" y="5714"/>
                    </a:cubicBezTo>
                    <a:cubicBezTo>
                      <a:pt x="44854" y="7142"/>
                      <a:pt x="56281" y="8285"/>
                      <a:pt x="67709" y="9142"/>
                    </a:cubicBezTo>
                    <a:close/>
                  </a:path>
                </a:pathLst>
              </a:custGeom>
              <a:solidFill>
                <a:srgbClr val="61B521"/>
              </a:solidFill>
              <a:ln w="28507"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29A7F34C-CC74-46AF-BAF2-42CD8918779D}"/>
                  </a:ext>
                </a:extLst>
              </p:cNvPr>
              <p:cNvSpPr/>
              <p:nvPr/>
            </p:nvSpPr>
            <p:spPr>
              <a:xfrm>
                <a:off x="6980854" y="4336635"/>
                <a:ext cx="64566" cy="23195"/>
              </a:xfrm>
              <a:custGeom>
                <a:avLst/>
                <a:gdLst>
                  <a:gd name="connsiteX0" fmla="*/ 64566 w 64566"/>
                  <a:gd name="connsiteY0" fmla="*/ 20855 h 23195"/>
                  <a:gd name="connsiteX1" fmla="*/ 34283 w 64566"/>
                  <a:gd name="connsiteY1" fmla="*/ 23141 h 23195"/>
                  <a:gd name="connsiteX2" fmla="*/ 22855 w 64566"/>
                  <a:gd name="connsiteY2" fmla="*/ 19141 h 23195"/>
                  <a:gd name="connsiteX3" fmla="*/ 0 w 64566"/>
                  <a:gd name="connsiteY3" fmla="*/ 0 h 23195"/>
                  <a:gd name="connsiteX4" fmla="*/ 15713 w 64566"/>
                  <a:gd name="connsiteY4" fmla="*/ 6571 h 23195"/>
                  <a:gd name="connsiteX5" fmla="*/ 31712 w 64566"/>
                  <a:gd name="connsiteY5" fmla="*/ 12285 h 23195"/>
                  <a:gd name="connsiteX6" fmla="*/ 64566 w 64566"/>
                  <a:gd name="connsiteY6" fmla="*/ 2085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 h="23195">
                    <a:moveTo>
                      <a:pt x="64566" y="20855"/>
                    </a:moveTo>
                    <a:cubicBezTo>
                      <a:pt x="54567" y="22570"/>
                      <a:pt x="44568" y="23427"/>
                      <a:pt x="34283" y="23141"/>
                    </a:cubicBezTo>
                    <a:cubicBezTo>
                      <a:pt x="31426" y="23141"/>
                      <a:pt x="25141" y="21141"/>
                      <a:pt x="22855" y="19141"/>
                    </a:cubicBezTo>
                    <a:cubicBezTo>
                      <a:pt x="14856" y="12570"/>
                      <a:pt x="7428" y="6571"/>
                      <a:pt x="0" y="0"/>
                    </a:cubicBezTo>
                    <a:cubicBezTo>
                      <a:pt x="5142" y="2286"/>
                      <a:pt x="10571" y="4857"/>
                      <a:pt x="15713" y="6571"/>
                    </a:cubicBezTo>
                    <a:cubicBezTo>
                      <a:pt x="21141" y="8571"/>
                      <a:pt x="26284" y="10571"/>
                      <a:pt x="31712" y="12285"/>
                    </a:cubicBezTo>
                    <a:cubicBezTo>
                      <a:pt x="42568" y="15713"/>
                      <a:pt x="53424" y="18570"/>
                      <a:pt x="64566" y="20855"/>
                    </a:cubicBezTo>
                    <a:close/>
                  </a:path>
                </a:pathLst>
              </a:custGeom>
              <a:solidFill>
                <a:srgbClr val="61B521"/>
              </a:solidFill>
              <a:ln w="28507"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A92AD5D0-CB9E-4885-887A-E8193916E5C3}"/>
                  </a:ext>
                </a:extLst>
              </p:cNvPr>
              <p:cNvSpPr/>
              <p:nvPr/>
            </p:nvSpPr>
            <p:spPr>
              <a:xfrm>
                <a:off x="6920002" y="4305210"/>
                <a:ext cx="60852" cy="31425"/>
              </a:xfrm>
              <a:custGeom>
                <a:avLst/>
                <a:gdLst>
                  <a:gd name="connsiteX0" fmla="*/ 60852 w 60852"/>
                  <a:gd name="connsiteY0" fmla="*/ 31426 h 31425"/>
                  <a:gd name="connsiteX1" fmla="*/ 31712 w 60852"/>
                  <a:gd name="connsiteY1" fmla="*/ 25712 h 31425"/>
                  <a:gd name="connsiteX2" fmla="*/ 21427 w 60852"/>
                  <a:gd name="connsiteY2" fmla="*/ 19713 h 31425"/>
                  <a:gd name="connsiteX3" fmla="*/ 0 w 60852"/>
                  <a:gd name="connsiteY3" fmla="*/ 0 h 31425"/>
                  <a:gd name="connsiteX4" fmla="*/ 29998 w 60852"/>
                  <a:gd name="connsiteY4" fmla="*/ 16856 h 31425"/>
                  <a:gd name="connsiteX5" fmla="*/ 60852 w 60852"/>
                  <a:gd name="connsiteY5" fmla="*/ 31426 h 3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52" h="31425">
                    <a:moveTo>
                      <a:pt x="60852" y="31426"/>
                    </a:moveTo>
                    <a:cubicBezTo>
                      <a:pt x="50853" y="30283"/>
                      <a:pt x="41425" y="27998"/>
                      <a:pt x="31712" y="25712"/>
                    </a:cubicBezTo>
                    <a:cubicBezTo>
                      <a:pt x="28855" y="24855"/>
                      <a:pt x="23427" y="21712"/>
                      <a:pt x="21427" y="19713"/>
                    </a:cubicBezTo>
                    <a:lnTo>
                      <a:pt x="0" y="0"/>
                    </a:lnTo>
                    <a:cubicBezTo>
                      <a:pt x="9714" y="5999"/>
                      <a:pt x="19713" y="11713"/>
                      <a:pt x="29998" y="16856"/>
                    </a:cubicBezTo>
                    <a:cubicBezTo>
                      <a:pt x="39997" y="21998"/>
                      <a:pt x="50282" y="26855"/>
                      <a:pt x="60852" y="31426"/>
                    </a:cubicBezTo>
                    <a:close/>
                  </a:path>
                </a:pathLst>
              </a:custGeom>
              <a:solidFill>
                <a:srgbClr val="61B521"/>
              </a:solidFill>
              <a:ln w="28507"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BBB92B93-857F-4762-9D2B-45FBF28ECFDD}"/>
                  </a:ext>
                </a:extLst>
              </p:cNvPr>
              <p:cNvSpPr/>
              <p:nvPr/>
            </p:nvSpPr>
            <p:spPr>
              <a:xfrm>
                <a:off x="6864863" y="4264070"/>
                <a:ext cx="55138" cy="41139"/>
              </a:xfrm>
              <a:custGeom>
                <a:avLst/>
                <a:gdLst>
                  <a:gd name="connsiteX0" fmla="*/ 55138 w 55138"/>
                  <a:gd name="connsiteY0" fmla="*/ 41139 h 41139"/>
                  <a:gd name="connsiteX1" fmla="*/ 28855 w 55138"/>
                  <a:gd name="connsiteY1" fmla="*/ 28855 h 41139"/>
                  <a:gd name="connsiteX2" fmla="*/ 19427 w 55138"/>
                  <a:gd name="connsiteY2" fmla="*/ 21427 h 41139"/>
                  <a:gd name="connsiteX3" fmla="*/ 0 w 55138"/>
                  <a:gd name="connsiteY3" fmla="*/ 0 h 41139"/>
                  <a:gd name="connsiteX4" fmla="*/ 26569 w 55138"/>
                  <a:gd name="connsiteY4" fmla="*/ 21712 h 41139"/>
                  <a:gd name="connsiteX5" fmla="*/ 55138 w 55138"/>
                  <a:gd name="connsiteY5" fmla="*/ 41139 h 4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38" h="41139">
                    <a:moveTo>
                      <a:pt x="55138" y="41139"/>
                    </a:moveTo>
                    <a:cubicBezTo>
                      <a:pt x="45996" y="37711"/>
                      <a:pt x="37140" y="33712"/>
                      <a:pt x="28855" y="28855"/>
                    </a:cubicBezTo>
                    <a:cubicBezTo>
                      <a:pt x="26284" y="27426"/>
                      <a:pt x="21427" y="23427"/>
                      <a:pt x="19427" y="21427"/>
                    </a:cubicBezTo>
                    <a:cubicBezTo>
                      <a:pt x="12856" y="14285"/>
                      <a:pt x="6285" y="7142"/>
                      <a:pt x="0" y="0"/>
                    </a:cubicBezTo>
                    <a:cubicBezTo>
                      <a:pt x="8285" y="7714"/>
                      <a:pt x="17427" y="15142"/>
                      <a:pt x="26569" y="21712"/>
                    </a:cubicBezTo>
                    <a:cubicBezTo>
                      <a:pt x="35711" y="28569"/>
                      <a:pt x="45139" y="35140"/>
                      <a:pt x="55138" y="41139"/>
                    </a:cubicBezTo>
                    <a:close/>
                  </a:path>
                </a:pathLst>
              </a:custGeom>
              <a:solidFill>
                <a:srgbClr val="61B521"/>
              </a:solidFill>
              <a:ln w="28507"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615796E8-3D15-49F8-9CAA-57A0DDC99229}"/>
                  </a:ext>
                </a:extLst>
              </p:cNvPr>
              <p:cNvSpPr/>
              <p:nvPr/>
            </p:nvSpPr>
            <p:spPr>
              <a:xfrm>
                <a:off x="6820867" y="4211217"/>
                <a:ext cx="43996" cy="52852"/>
              </a:xfrm>
              <a:custGeom>
                <a:avLst/>
                <a:gdLst>
                  <a:gd name="connsiteX0" fmla="*/ 43996 w 43996"/>
                  <a:gd name="connsiteY0" fmla="*/ 52853 h 52852"/>
                  <a:gd name="connsiteX1" fmla="*/ 22855 w 43996"/>
                  <a:gd name="connsiteY1" fmla="*/ 33712 h 52852"/>
                  <a:gd name="connsiteX2" fmla="*/ 15427 w 43996"/>
                  <a:gd name="connsiteY2" fmla="*/ 24284 h 52852"/>
                  <a:gd name="connsiteX3" fmla="*/ 0 w 43996"/>
                  <a:gd name="connsiteY3" fmla="*/ 0 h 52852"/>
                  <a:gd name="connsiteX4" fmla="*/ 43996 w 43996"/>
                  <a:gd name="connsiteY4" fmla="*/ 52853 h 5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6" h="52852">
                    <a:moveTo>
                      <a:pt x="43996" y="52853"/>
                    </a:moveTo>
                    <a:cubicBezTo>
                      <a:pt x="36283" y="47139"/>
                      <a:pt x="29140" y="40568"/>
                      <a:pt x="22855" y="33712"/>
                    </a:cubicBezTo>
                    <a:cubicBezTo>
                      <a:pt x="20855" y="31712"/>
                      <a:pt x="17141" y="26569"/>
                      <a:pt x="15427" y="24284"/>
                    </a:cubicBezTo>
                    <a:cubicBezTo>
                      <a:pt x="10285" y="16284"/>
                      <a:pt x="4857" y="8285"/>
                      <a:pt x="0" y="0"/>
                    </a:cubicBezTo>
                    <a:cubicBezTo>
                      <a:pt x="11999" y="19998"/>
                      <a:pt x="27141" y="37426"/>
                      <a:pt x="43996" y="52853"/>
                    </a:cubicBezTo>
                    <a:close/>
                  </a:path>
                </a:pathLst>
              </a:custGeom>
              <a:solidFill>
                <a:srgbClr val="61B521"/>
              </a:solidFill>
              <a:ln w="28507" cap="flat">
                <a:noFill/>
                <a:prstDash val="solid"/>
                <a:miter/>
              </a:ln>
            </p:spPr>
            <p:txBody>
              <a:bodyPr rtlCol="0" anchor="ctr"/>
              <a:lstStyle/>
              <a:p>
                <a:endParaRPr lang="en-US"/>
              </a:p>
            </p:txBody>
          </p:sp>
        </p:grpSp>
        <p:sp>
          <p:nvSpPr>
            <p:cNvPr id="882" name="Freeform: Shape 881">
              <a:extLst>
                <a:ext uri="{FF2B5EF4-FFF2-40B4-BE49-F238E27FC236}">
                  <a16:creationId xmlns:a16="http://schemas.microsoft.com/office/drawing/2014/main" id="{DF900AD5-6316-47F4-A66F-B377C609B5ED}"/>
                </a:ext>
              </a:extLst>
            </p:cNvPr>
            <p:cNvSpPr/>
            <p:nvPr/>
          </p:nvSpPr>
          <p:spPr>
            <a:xfrm>
              <a:off x="6781381" y="3102004"/>
              <a:ext cx="3780722" cy="2790833"/>
            </a:xfrm>
            <a:custGeom>
              <a:avLst/>
              <a:gdLst>
                <a:gd name="connsiteX0" fmla="*/ 61 w 3780722"/>
                <a:gd name="connsiteY0" fmla="*/ 1032363 h 2790833"/>
                <a:gd name="connsiteX1" fmla="*/ 117765 w 3780722"/>
                <a:gd name="connsiteY1" fmla="*/ 554401 h 2790833"/>
                <a:gd name="connsiteX2" fmla="*/ 548588 w 3780722"/>
                <a:gd name="connsiteY2" fmla="*/ 330705 h 2790833"/>
                <a:gd name="connsiteX3" fmla="*/ 795996 w 3780722"/>
                <a:gd name="connsiteY3" fmla="*/ 175289 h 2790833"/>
                <a:gd name="connsiteX4" fmla="*/ 920843 w 3780722"/>
                <a:gd name="connsiteY4" fmla="*/ 306422 h 2790833"/>
                <a:gd name="connsiteX5" fmla="*/ 1015978 w 3780722"/>
                <a:gd name="connsiteY5" fmla="*/ 340705 h 2790833"/>
                <a:gd name="connsiteX6" fmla="*/ 1613930 w 3780722"/>
                <a:gd name="connsiteY6" fmla="*/ 24730 h 2790833"/>
                <a:gd name="connsiteX7" fmla="*/ 2976962 w 3780722"/>
                <a:gd name="connsiteY7" fmla="*/ 342704 h 2790833"/>
                <a:gd name="connsiteX8" fmla="*/ 3608340 w 3780722"/>
                <a:gd name="connsiteY8" fmla="*/ 1244346 h 2790833"/>
                <a:gd name="connsiteX9" fmla="*/ 3775469 w 3780722"/>
                <a:gd name="connsiteY9" fmla="*/ 2199411 h 2790833"/>
                <a:gd name="connsiteX10" fmla="*/ 3019245 w 3780722"/>
                <a:gd name="connsiteY10" fmla="*/ 2784221 h 2790833"/>
                <a:gd name="connsiteX11" fmla="*/ 2596707 w 3780722"/>
                <a:gd name="connsiteY11" fmla="*/ 2215981 h 2790833"/>
                <a:gd name="connsiteX12" fmla="*/ 3177803 w 3780722"/>
                <a:gd name="connsiteY12" fmla="*/ 2048280 h 2790833"/>
                <a:gd name="connsiteX13" fmla="*/ 3272938 w 3780722"/>
                <a:gd name="connsiteY13" fmla="*/ 2461390 h 2790833"/>
                <a:gd name="connsiteX14" fmla="*/ 2880399 w 3780722"/>
                <a:gd name="connsiteY14" fmla="*/ 2534241 h 2790833"/>
                <a:gd name="connsiteX15" fmla="*/ 2846973 w 3780722"/>
                <a:gd name="connsiteY15" fmla="*/ 2235979 h 2790833"/>
                <a:gd name="connsiteX16" fmla="*/ 3131235 w 3780722"/>
                <a:gd name="connsiteY16" fmla="*/ 2285118 h 2790833"/>
                <a:gd name="connsiteX17" fmla="*/ 3052956 w 3780722"/>
                <a:gd name="connsiteY17" fmla="*/ 2453105 h 2790833"/>
                <a:gd name="connsiteX18" fmla="*/ 2942965 w 3780722"/>
                <a:gd name="connsiteY18" fmla="*/ 2385110 h 2790833"/>
                <a:gd name="connsiteX19" fmla="*/ 3002103 w 3780722"/>
                <a:gd name="connsiteY19" fmla="*/ 2388539 h 2790833"/>
                <a:gd name="connsiteX20" fmla="*/ 3056956 w 3780722"/>
                <a:gd name="connsiteY20" fmla="*/ 2338257 h 2790833"/>
                <a:gd name="connsiteX21" fmla="*/ 2962392 w 3780722"/>
                <a:gd name="connsiteY21" fmla="*/ 2282547 h 2790833"/>
                <a:gd name="connsiteX22" fmla="*/ 2874113 w 3780722"/>
                <a:gd name="connsiteY22" fmla="*/ 2411679 h 2790833"/>
                <a:gd name="connsiteX23" fmla="*/ 3051813 w 3780722"/>
                <a:gd name="connsiteY23" fmla="*/ 2489388 h 2790833"/>
                <a:gd name="connsiteX24" fmla="*/ 3184946 w 3780722"/>
                <a:gd name="connsiteY24" fmla="*/ 2307117 h 2790833"/>
                <a:gd name="connsiteX25" fmla="*/ 2976677 w 3780722"/>
                <a:gd name="connsiteY25" fmla="*/ 2125703 h 2790833"/>
                <a:gd name="connsiteX26" fmla="*/ 2753837 w 3780722"/>
                <a:gd name="connsiteY26" fmla="*/ 2289118 h 2790833"/>
                <a:gd name="connsiteX27" fmla="*/ 3117808 w 3780722"/>
                <a:gd name="connsiteY27" fmla="*/ 2592522 h 2790833"/>
                <a:gd name="connsiteX28" fmla="*/ 3495206 w 3780722"/>
                <a:gd name="connsiteY28" fmla="*/ 2255121 h 2790833"/>
                <a:gd name="connsiteX29" fmla="*/ 3325505 w 3780722"/>
                <a:gd name="connsiteY29" fmla="*/ 1538036 h 2790833"/>
                <a:gd name="connsiteX30" fmla="*/ 2605564 w 3780722"/>
                <a:gd name="connsiteY30" fmla="*/ 1139211 h 2790833"/>
                <a:gd name="connsiteX31" fmla="*/ 2453005 w 3780722"/>
                <a:gd name="connsiteY31" fmla="*/ 1137211 h 2790833"/>
                <a:gd name="connsiteX32" fmla="*/ 1647070 w 3780722"/>
                <a:gd name="connsiteY32" fmla="*/ 1041219 h 2790833"/>
                <a:gd name="connsiteX33" fmla="*/ 1064546 w 3780722"/>
                <a:gd name="connsiteY33" fmla="*/ 1179494 h 2790833"/>
                <a:gd name="connsiteX34" fmla="*/ 187760 w 3780722"/>
                <a:gd name="connsiteY34" fmla="*/ 1234632 h 2790833"/>
                <a:gd name="connsiteX35" fmla="*/ 61 w 3780722"/>
                <a:gd name="connsiteY35" fmla="*/ 1032363 h 279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780722" h="2790833">
                  <a:moveTo>
                    <a:pt x="61" y="1032363"/>
                  </a:moveTo>
                  <a:cubicBezTo>
                    <a:pt x="61" y="1032363"/>
                    <a:pt x="32058" y="607826"/>
                    <a:pt x="117765" y="554401"/>
                  </a:cubicBezTo>
                  <a:cubicBezTo>
                    <a:pt x="203473" y="500692"/>
                    <a:pt x="482022" y="373273"/>
                    <a:pt x="548588" y="330705"/>
                  </a:cubicBezTo>
                  <a:cubicBezTo>
                    <a:pt x="615154" y="287852"/>
                    <a:pt x="682005" y="156719"/>
                    <a:pt x="795996" y="175289"/>
                  </a:cubicBezTo>
                  <a:cubicBezTo>
                    <a:pt x="909987" y="193859"/>
                    <a:pt x="890560" y="293280"/>
                    <a:pt x="920843" y="306422"/>
                  </a:cubicBezTo>
                  <a:cubicBezTo>
                    <a:pt x="951126" y="319563"/>
                    <a:pt x="929128" y="369845"/>
                    <a:pt x="1015978" y="340705"/>
                  </a:cubicBezTo>
                  <a:cubicBezTo>
                    <a:pt x="1102828" y="311564"/>
                    <a:pt x="1312240" y="84440"/>
                    <a:pt x="1613930" y="24730"/>
                  </a:cubicBezTo>
                  <a:cubicBezTo>
                    <a:pt x="1915620" y="-34979"/>
                    <a:pt x="2521285" y="-7267"/>
                    <a:pt x="2976962" y="342704"/>
                  </a:cubicBezTo>
                  <a:cubicBezTo>
                    <a:pt x="3432640" y="692676"/>
                    <a:pt x="3608340" y="1244346"/>
                    <a:pt x="3608340" y="1244346"/>
                  </a:cubicBezTo>
                  <a:cubicBezTo>
                    <a:pt x="3608340" y="1244346"/>
                    <a:pt x="3816037" y="1838297"/>
                    <a:pt x="3775469" y="2199411"/>
                  </a:cubicBezTo>
                  <a:cubicBezTo>
                    <a:pt x="3734901" y="2560525"/>
                    <a:pt x="3316935" y="2837645"/>
                    <a:pt x="3019245" y="2784221"/>
                  </a:cubicBezTo>
                  <a:cubicBezTo>
                    <a:pt x="2721554" y="2730796"/>
                    <a:pt x="2470718" y="2438820"/>
                    <a:pt x="2596707" y="2215981"/>
                  </a:cubicBezTo>
                  <a:cubicBezTo>
                    <a:pt x="2722697" y="1993142"/>
                    <a:pt x="3012959" y="1899435"/>
                    <a:pt x="3177803" y="2048280"/>
                  </a:cubicBezTo>
                  <a:cubicBezTo>
                    <a:pt x="3342647" y="2197125"/>
                    <a:pt x="3333505" y="2366255"/>
                    <a:pt x="3272938" y="2461390"/>
                  </a:cubicBezTo>
                  <a:cubicBezTo>
                    <a:pt x="3212372" y="2556239"/>
                    <a:pt x="3028387" y="2642804"/>
                    <a:pt x="2880399" y="2534241"/>
                  </a:cubicBezTo>
                  <a:cubicBezTo>
                    <a:pt x="2732411" y="2425393"/>
                    <a:pt x="2748695" y="2300260"/>
                    <a:pt x="2846973" y="2235979"/>
                  </a:cubicBezTo>
                  <a:cubicBezTo>
                    <a:pt x="2945250" y="2171985"/>
                    <a:pt x="3088096" y="2180841"/>
                    <a:pt x="3131235" y="2285118"/>
                  </a:cubicBezTo>
                  <a:cubicBezTo>
                    <a:pt x="3174375" y="2389396"/>
                    <a:pt x="3120094" y="2451105"/>
                    <a:pt x="3052956" y="2453105"/>
                  </a:cubicBezTo>
                  <a:cubicBezTo>
                    <a:pt x="2985819" y="2454819"/>
                    <a:pt x="2932966" y="2411679"/>
                    <a:pt x="2942965" y="2385110"/>
                  </a:cubicBezTo>
                  <a:cubicBezTo>
                    <a:pt x="2952964" y="2358255"/>
                    <a:pt x="2975820" y="2386824"/>
                    <a:pt x="3002103" y="2388539"/>
                  </a:cubicBezTo>
                  <a:cubicBezTo>
                    <a:pt x="3028387" y="2390538"/>
                    <a:pt x="3072097" y="2379968"/>
                    <a:pt x="3056956" y="2338257"/>
                  </a:cubicBezTo>
                  <a:cubicBezTo>
                    <a:pt x="3041814" y="2296546"/>
                    <a:pt x="3001532" y="2280547"/>
                    <a:pt x="2962392" y="2282547"/>
                  </a:cubicBezTo>
                  <a:cubicBezTo>
                    <a:pt x="2923252" y="2284547"/>
                    <a:pt x="2834117" y="2338257"/>
                    <a:pt x="2874113" y="2411679"/>
                  </a:cubicBezTo>
                  <a:cubicBezTo>
                    <a:pt x="2913824" y="2485102"/>
                    <a:pt x="2992104" y="2510529"/>
                    <a:pt x="3051813" y="2489388"/>
                  </a:cubicBezTo>
                  <a:cubicBezTo>
                    <a:pt x="3111237" y="2468246"/>
                    <a:pt x="3196944" y="2444248"/>
                    <a:pt x="3184946" y="2307117"/>
                  </a:cubicBezTo>
                  <a:cubicBezTo>
                    <a:pt x="3172946" y="2169985"/>
                    <a:pt x="3047814" y="2123703"/>
                    <a:pt x="2976677" y="2125703"/>
                  </a:cubicBezTo>
                  <a:cubicBezTo>
                    <a:pt x="2906397" y="2127702"/>
                    <a:pt x="2791549" y="2134845"/>
                    <a:pt x="2753837" y="2289118"/>
                  </a:cubicBezTo>
                  <a:cubicBezTo>
                    <a:pt x="2715841" y="2443391"/>
                    <a:pt x="2903254" y="2624805"/>
                    <a:pt x="3117808" y="2592522"/>
                  </a:cubicBezTo>
                  <a:cubicBezTo>
                    <a:pt x="3332362" y="2560239"/>
                    <a:pt x="3471779" y="2436535"/>
                    <a:pt x="3495206" y="2255121"/>
                  </a:cubicBezTo>
                  <a:cubicBezTo>
                    <a:pt x="3518633" y="2073707"/>
                    <a:pt x="3481207" y="1700309"/>
                    <a:pt x="3325505" y="1538036"/>
                  </a:cubicBezTo>
                  <a:cubicBezTo>
                    <a:pt x="3325505" y="1538036"/>
                    <a:pt x="2760123" y="1372335"/>
                    <a:pt x="2605564" y="1139211"/>
                  </a:cubicBezTo>
                  <a:cubicBezTo>
                    <a:pt x="2605564" y="1139211"/>
                    <a:pt x="2616706" y="1069788"/>
                    <a:pt x="2453005" y="1137211"/>
                  </a:cubicBezTo>
                  <a:cubicBezTo>
                    <a:pt x="2289304" y="1204634"/>
                    <a:pt x="1647070" y="1041219"/>
                    <a:pt x="1647070" y="1041219"/>
                  </a:cubicBezTo>
                  <a:cubicBezTo>
                    <a:pt x="1647070" y="1041219"/>
                    <a:pt x="1289099" y="1153210"/>
                    <a:pt x="1064546" y="1179494"/>
                  </a:cubicBezTo>
                  <a:cubicBezTo>
                    <a:pt x="839992" y="1205777"/>
                    <a:pt x="384029" y="1322911"/>
                    <a:pt x="187760" y="1234632"/>
                  </a:cubicBezTo>
                  <a:cubicBezTo>
                    <a:pt x="-8796" y="1146068"/>
                    <a:pt x="61" y="1032363"/>
                    <a:pt x="61" y="1032363"/>
                  </a:cubicBezTo>
                  <a:close/>
                </a:path>
              </a:pathLst>
            </a:custGeom>
            <a:solidFill>
              <a:srgbClr val="61B521"/>
            </a:solidFill>
            <a:ln w="28507"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3FE323F6-3B06-4571-ACAE-6F723390A018}"/>
                </a:ext>
              </a:extLst>
            </p:cNvPr>
            <p:cNvSpPr/>
            <p:nvPr/>
          </p:nvSpPr>
          <p:spPr>
            <a:xfrm>
              <a:off x="6781442" y="3922383"/>
              <a:ext cx="946044" cy="316831"/>
            </a:xfrm>
            <a:custGeom>
              <a:avLst/>
              <a:gdLst>
                <a:gd name="connsiteX0" fmla="*/ 935067 w 946044"/>
                <a:gd name="connsiteY0" fmla="*/ 191413 h 316831"/>
                <a:gd name="connsiteX1" fmla="*/ 907926 w 946044"/>
                <a:gd name="connsiteY1" fmla="*/ 0 h 316831"/>
                <a:gd name="connsiteX2" fmla="*/ 826219 w 946044"/>
                <a:gd name="connsiteY2" fmla="*/ 75137 h 316831"/>
                <a:gd name="connsiteX3" fmla="*/ 646519 w 946044"/>
                <a:gd name="connsiteY3" fmla="*/ 58281 h 316831"/>
                <a:gd name="connsiteX4" fmla="*/ 0 w 946044"/>
                <a:gd name="connsiteY4" fmla="*/ 216840 h 316831"/>
                <a:gd name="connsiteX5" fmla="*/ 46853 w 946044"/>
                <a:gd name="connsiteY5" fmla="*/ 316831 h 316831"/>
                <a:gd name="connsiteX6" fmla="*/ 935067 w 946044"/>
                <a:gd name="connsiteY6" fmla="*/ 191413 h 31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044" h="316831">
                  <a:moveTo>
                    <a:pt x="935067" y="191413"/>
                  </a:moveTo>
                  <a:cubicBezTo>
                    <a:pt x="970778" y="72280"/>
                    <a:pt x="907926" y="0"/>
                    <a:pt x="907926" y="0"/>
                  </a:cubicBezTo>
                  <a:lnTo>
                    <a:pt x="826219" y="75137"/>
                  </a:lnTo>
                  <a:lnTo>
                    <a:pt x="646519" y="58281"/>
                  </a:lnTo>
                  <a:lnTo>
                    <a:pt x="0" y="216840"/>
                  </a:lnTo>
                  <a:cubicBezTo>
                    <a:pt x="571" y="230267"/>
                    <a:pt x="6000" y="270549"/>
                    <a:pt x="46853" y="316831"/>
                  </a:cubicBezTo>
                  <a:cubicBezTo>
                    <a:pt x="222268" y="313975"/>
                    <a:pt x="904212" y="295405"/>
                    <a:pt x="935067" y="191413"/>
                  </a:cubicBezTo>
                  <a:close/>
                </a:path>
              </a:pathLst>
            </a:custGeom>
            <a:solidFill>
              <a:srgbClr val="308218"/>
            </a:solidFill>
            <a:ln w="28507"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6E2D0819-4045-4185-BC70-0BB260AD2E1E}"/>
                </a:ext>
              </a:extLst>
            </p:cNvPr>
            <p:cNvSpPr/>
            <p:nvPr/>
          </p:nvSpPr>
          <p:spPr>
            <a:xfrm>
              <a:off x="7372251" y="3992092"/>
              <a:ext cx="235409" cy="85135"/>
            </a:xfrm>
            <a:custGeom>
              <a:avLst/>
              <a:gdLst>
                <a:gd name="connsiteX0" fmla="*/ 235409 w 235409"/>
                <a:gd name="connsiteY0" fmla="*/ 12285 h 85135"/>
                <a:gd name="connsiteX1" fmla="*/ 0 w 235409"/>
                <a:gd name="connsiteY1" fmla="*/ 85136 h 85135"/>
                <a:gd name="connsiteX2" fmla="*/ 126561 w 235409"/>
                <a:gd name="connsiteY2" fmla="*/ 0 h 85135"/>
                <a:gd name="connsiteX3" fmla="*/ 235409 w 235409"/>
                <a:gd name="connsiteY3" fmla="*/ 12285 h 85135"/>
              </a:gdLst>
              <a:ahLst/>
              <a:cxnLst>
                <a:cxn ang="0">
                  <a:pos x="connsiteX0" y="connsiteY0"/>
                </a:cxn>
                <a:cxn ang="0">
                  <a:pos x="connsiteX1" y="connsiteY1"/>
                </a:cxn>
                <a:cxn ang="0">
                  <a:pos x="connsiteX2" y="connsiteY2"/>
                </a:cxn>
                <a:cxn ang="0">
                  <a:pos x="connsiteX3" y="connsiteY3"/>
                </a:cxn>
              </a:cxnLst>
              <a:rect l="l" t="t" r="r" b="b"/>
              <a:pathLst>
                <a:path w="235409" h="85135">
                  <a:moveTo>
                    <a:pt x="235409" y="12285"/>
                  </a:moveTo>
                  <a:lnTo>
                    <a:pt x="0" y="85136"/>
                  </a:lnTo>
                  <a:cubicBezTo>
                    <a:pt x="0" y="85136"/>
                    <a:pt x="123990" y="9999"/>
                    <a:pt x="126561" y="0"/>
                  </a:cubicBezTo>
                  <a:lnTo>
                    <a:pt x="235409" y="12285"/>
                  </a:lnTo>
                  <a:close/>
                </a:path>
              </a:pathLst>
            </a:custGeom>
            <a:solidFill>
              <a:srgbClr val="2A3E33">
                <a:alpha val="62000"/>
              </a:srgbClr>
            </a:solidFill>
            <a:ln w="28507"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56F600C8-5600-41B1-9E9F-3D57DBC2A8E9}"/>
                </a:ext>
              </a:extLst>
            </p:cNvPr>
            <p:cNvSpPr/>
            <p:nvPr/>
          </p:nvSpPr>
          <p:spPr>
            <a:xfrm>
              <a:off x="9987660" y="4016642"/>
              <a:ext cx="222257" cy="579221"/>
            </a:xfrm>
            <a:custGeom>
              <a:avLst/>
              <a:gdLst>
                <a:gd name="connsiteX0" fmla="*/ 950 w 222257"/>
                <a:gd name="connsiteY0" fmla="*/ 20 h 579221"/>
                <a:gd name="connsiteX1" fmla="*/ 61231 w 222257"/>
                <a:gd name="connsiteY1" fmla="*/ 100297 h 579221"/>
                <a:gd name="connsiteX2" fmla="*/ 150081 w 222257"/>
                <a:gd name="connsiteY2" fmla="*/ 171720 h 579221"/>
                <a:gd name="connsiteX3" fmla="*/ 221789 w 222257"/>
                <a:gd name="connsiteY3" fmla="*/ 421128 h 579221"/>
                <a:gd name="connsiteX4" fmla="*/ 186363 w 222257"/>
                <a:gd name="connsiteY4" fmla="*/ 579116 h 579221"/>
                <a:gd name="connsiteX5" fmla="*/ 950 w 222257"/>
                <a:gd name="connsiteY5" fmla="*/ 20 h 57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57" h="579221">
                  <a:moveTo>
                    <a:pt x="950" y="20"/>
                  </a:moveTo>
                  <a:cubicBezTo>
                    <a:pt x="4664" y="-1123"/>
                    <a:pt x="14949" y="47444"/>
                    <a:pt x="61231" y="100297"/>
                  </a:cubicBezTo>
                  <a:cubicBezTo>
                    <a:pt x="98656" y="142865"/>
                    <a:pt x="119226" y="142294"/>
                    <a:pt x="150081" y="171720"/>
                  </a:cubicBezTo>
                  <a:cubicBezTo>
                    <a:pt x="226074" y="244286"/>
                    <a:pt x="223218" y="364562"/>
                    <a:pt x="221789" y="421128"/>
                  </a:cubicBezTo>
                  <a:cubicBezTo>
                    <a:pt x="221503" y="436556"/>
                    <a:pt x="218075" y="574545"/>
                    <a:pt x="186363" y="579116"/>
                  </a:cubicBezTo>
                  <a:cubicBezTo>
                    <a:pt x="119797" y="588258"/>
                    <a:pt x="-12478" y="4019"/>
                    <a:pt x="950" y="20"/>
                  </a:cubicBezTo>
                  <a:close/>
                </a:path>
              </a:pathLst>
            </a:custGeom>
            <a:solidFill>
              <a:srgbClr val="286B14"/>
            </a:solidFill>
            <a:ln w="28507"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3448F4C1-11FA-48C6-B9DA-9F7C1A2BF298}"/>
                </a:ext>
              </a:extLst>
            </p:cNvPr>
            <p:cNvSpPr/>
            <p:nvPr/>
          </p:nvSpPr>
          <p:spPr>
            <a:xfrm>
              <a:off x="6781442" y="3274932"/>
              <a:ext cx="847256" cy="867718"/>
            </a:xfrm>
            <a:custGeom>
              <a:avLst/>
              <a:gdLst>
                <a:gd name="connsiteX0" fmla="*/ 175986 w 847256"/>
                <a:gd name="connsiteY0" fmla="*/ 399757 h 867718"/>
                <a:gd name="connsiteX1" fmla="*/ 456534 w 847256"/>
                <a:gd name="connsiteY1" fmla="*/ 247483 h 867718"/>
                <a:gd name="connsiteX2" fmla="*/ 671946 w 847256"/>
                <a:gd name="connsiteY2" fmla="*/ 229771 h 867718"/>
                <a:gd name="connsiteX3" fmla="*/ 796507 w 847256"/>
                <a:gd name="connsiteY3" fmla="*/ 229771 h 867718"/>
                <a:gd name="connsiteX4" fmla="*/ 844789 w 847256"/>
                <a:gd name="connsiteY4" fmla="*/ 18359 h 867718"/>
                <a:gd name="connsiteX5" fmla="*/ 796221 w 847256"/>
                <a:gd name="connsiteY5" fmla="*/ 1789 h 867718"/>
                <a:gd name="connsiteX6" fmla="*/ 548813 w 847256"/>
                <a:gd name="connsiteY6" fmla="*/ 157205 h 867718"/>
                <a:gd name="connsiteX7" fmla="*/ 117990 w 847256"/>
                <a:gd name="connsiteY7" fmla="*/ 380901 h 867718"/>
                <a:gd name="connsiteX8" fmla="*/ 0 w 847256"/>
                <a:gd name="connsiteY8" fmla="*/ 859434 h 867718"/>
                <a:gd name="connsiteX9" fmla="*/ 286 w 847256"/>
                <a:gd name="connsiteY9" fmla="*/ 867719 h 867718"/>
                <a:gd name="connsiteX10" fmla="*/ 108563 w 847256"/>
                <a:gd name="connsiteY10" fmla="*/ 836579 h 867718"/>
                <a:gd name="connsiteX11" fmla="*/ 214268 w 847256"/>
                <a:gd name="connsiteY11" fmla="*/ 736301 h 867718"/>
                <a:gd name="connsiteX12" fmla="*/ 143417 w 847256"/>
                <a:gd name="connsiteY12" fmla="*/ 674306 h 867718"/>
                <a:gd name="connsiteX13" fmla="*/ 74280 w 847256"/>
                <a:gd name="connsiteY13" fmla="*/ 733158 h 867718"/>
                <a:gd name="connsiteX14" fmla="*/ 72566 w 847256"/>
                <a:gd name="connsiteY14" fmla="*/ 693447 h 867718"/>
                <a:gd name="connsiteX15" fmla="*/ 175986 w 847256"/>
                <a:gd name="connsiteY15" fmla="*/ 399757 h 8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256" h="867718">
                  <a:moveTo>
                    <a:pt x="175986" y="399757"/>
                  </a:moveTo>
                  <a:cubicBezTo>
                    <a:pt x="273978" y="285480"/>
                    <a:pt x="407396" y="257768"/>
                    <a:pt x="456534" y="247483"/>
                  </a:cubicBezTo>
                  <a:cubicBezTo>
                    <a:pt x="559669" y="226057"/>
                    <a:pt x="671946" y="229771"/>
                    <a:pt x="671946" y="229771"/>
                  </a:cubicBezTo>
                  <a:cubicBezTo>
                    <a:pt x="751082" y="232342"/>
                    <a:pt x="771652" y="243198"/>
                    <a:pt x="796507" y="229771"/>
                  </a:cubicBezTo>
                  <a:cubicBezTo>
                    <a:pt x="829076" y="212343"/>
                    <a:pt x="855645" y="160062"/>
                    <a:pt x="844789" y="18359"/>
                  </a:cubicBezTo>
                  <a:cubicBezTo>
                    <a:pt x="831933" y="10931"/>
                    <a:pt x="816220" y="5217"/>
                    <a:pt x="796221" y="1789"/>
                  </a:cubicBezTo>
                  <a:cubicBezTo>
                    <a:pt x="682230" y="-16781"/>
                    <a:pt x="615379" y="114351"/>
                    <a:pt x="548813" y="157205"/>
                  </a:cubicBezTo>
                  <a:cubicBezTo>
                    <a:pt x="482247" y="200059"/>
                    <a:pt x="203698" y="327477"/>
                    <a:pt x="117990" y="380901"/>
                  </a:cubicBezTo>
                  <a:cubicBezTo>
                    <a:pt x="32283" y="434897"/>
                    <a:pt x="0" y="859434"/>
                    <a:pt x="0" y="859434"/>
                  </a:cubicBezTo>
                  <a:cubicBezTo>
                    <a:pt x="0" y="859434"/>
                    <a:pt x="286" y="866576"/>
                    <a:pt x="286" y="867719"/>
                  </a:cubicBezTo>
                  <a:lnTo>
                    <a:pt x="108563" y="836579"/>
                  </a:lnTo>
                  <a:cubicBezTo>
                    <a:pt x="108563" y="836579"/>
                    <a:pt x="206269" y="760299"/>
                    <a:pt x="214268" y="736301"/>
                  </a:cubicBezTo>
                  <a:cubicBezTo>
                    <a:pt x="222268" y="712303"/>
                    <a:pt x="183985" y="678020"/>
                    <a:pt x="143417" y="674306"/>
                  </a:cubicBezTo>
                  <a:cubicBezTo>
                    <a:pt x="107420" y="670878"/>
                    <a:pt x="74280" y="733158"/>
                    <a:pt x="74280" y="733158"/>
                  </a:cubicBezTo>
                  <a:lnTo>
                    <a:pt x="72566" y="693447"/>
                  </a:lnTo>
                  <a:cubicBezTo>
                    <a:pt x="72566" y="646308"/>
                    <a:pt x="79136" y="512890"/>
                    <a:pt x="175986" y="399757"/>
                  </a:cubicBezTo>
                  <a:close/>
                </a:path>
              </a:pathLst>
            </a:custGeom>
            <a:solidFill>
              <a:srgbClr val="73D927"/>
            </a:solidFill>
            <a:ln w="28507"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84AF2ADC-B829-41C5-8D9A-0CB30336FDAA}"/>
                </a:ext>
              </a:extLst>
            </p:cNvPr>
            <p:cNvSpPr/>
            <p:nvPr/>
          </p:nvSpPr>
          <p:spPr>
            <a:xfrm>
              <a:off x="7036063" y="3575169"/>
              <a:ext cx="363206" cy="313240"/>
            </a:xfrm>
            <a:custGeom>
              <a:avLst/>
              <a:gdLst>
                <a:gd name="connsiteX0" fmla="*/ 215 w 363206"/>
                <a:gd name="connsiteY0" fmla="*/ 148944 h 313240"/>
                <a:gd name="connsiteX1" fmla="*/ 17356 w 363206"/>
                <a:gd name="connsiteY1" fmla="*/ 77522 h 313240"/>
                <a:gd name="connsiteX2" fmla="*/ 37640 w 363206"/>
                <a:gd name="connsiteY2" fmla="*/ 46096 h 313240"/>
                <a:gd name="connsiteX3" fmla="*/ 65638 w 363206"/>
                <a:gd name="connsiteY3" fmla="*/ 21241 h 313240"/>
                <a:gd name="connsiteX4" fmla="*/ 136490 w 363206"/>
                <a:gd name="connsiteY4" fmla="*/ 99 h 313240"/>
                <a:gd name="connsiteX5" fmla="*/ 211055 w 363206"/>
                <a:gd name="connsiteY5" fmla="*/ 8099 h 313240"/>
                <a:gd name="connsiteX6" fmla="*/ 335045 w 363206"/>
                <a:gd name="connsiteY6" fmla="*/ 70665 h 313240"/>
                <a:gd name="connsiteX7" fmla="*/ 363043 w 363206"/>
                <a:gd name="connsiteY7" fmla="*/ 126946 h 313240"/>
                <a:gd name="connsiteX8" fmla="*/ 202199 w 363206"/>
                <a:gd name="connsiteY8" fmla="*/ 310646 h 313240"/>
                <a:gd name="connsiteX9" fmla="*/ 24784 w 363206"/>
                <a:gd name="connsiteY9" fmla="*/ 259507 h 313240"/>
                <a:gd name="connsiteX10" fmla="*/ 215 w 363206"/>
                <a:gd name="connsiteY10" fmla="*/ 148944 h 31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206" h="313240">
                  <a:moveTo>
                    <a:pt x="215" y="148944"/>
                  </a:moveTo>
                  <a:cubicBezTo>
                    <a:pt x="1358" y="124661"/>
                    <a:pt x="6786" y="100091"/>
                    <a:pt x="17356" y="77522"/>
                  </a:cubicBezTo>
                  <a:cubicBezTo>
                    <a:pt x="22499" y="66094"/>
                    <a:pt x="29641" y="55809"/>
                    <a:pt x="37640" y="46096"/>
                  </a:cubicBezTo>
                  <a:cubicBezTo>
                    <a:pt x="45926" y="36668"/>
                    <a:pt x="55353" y="28383"/>
                    <a:pt x="65638" y="21241"/>
                  </a:cubicBezTo>
                  <a:cubicBezTo>
                    <a:pt x="86779" y="7527"/>
                    <a:pt x="111634" y="385"/>
                    <a:pt x="136490" y="99"/>
                  </a:cubicBezTo>
                  <a:cubicBezTo>
                    <a:pt x="161345" y="-758"/>
                    <a:pt x="186486" y="4099"/>
                    <a:pt x="211055" y="8099"/>
                  </a:cubicBezTo>
                  <a:cubicBezTo>
                    <a:pt x="259622" y="16955"/>
                    <a:pt x="306476" y="34097"/>
                    <a:pt x="335045" y="70665"/>
                  </a:cubicBezTo>
                  <a:cubicBezTo>
                    <a:pt x="348472" y="86949"/>
                    <a:pt x="357615" y="106376"/>
                    <a:pt x="363043" y="126946"/>
                  </a:cubicBezTo>
                  <a:cubicBezTo>
                    <a:pt x="367328" y="207797"/>
                    <a:pt x="286763" y="293504"/>
                    <a:pt x="202199" y="310646"/>
                  </a:cubicBezTo>
                  <a:cubicBezTo>
                    <a:pt x="131061" y="324930"/>
                    <a:pt x="68781" y="276363"/>
                    <a:pt x="24784" y="259507"/>
                  </a:cubicBezTo>
                  <a:cubicBezTo>
                    <a:pt x="7072" y="225795"/>
                    <a:pt x="-1499" y="187798"/>
                    <a:pt x="215" y="148944"/>
                  </a:cubicBezTo>
                  <a:close/>
                </a:path>
              </a:pathLst>
            </a:custGeom>
            <a:solidFill>
              <a:srgbClr val="73D927"/>
            </a:solidFill>
            <a:ln w="28507"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B8EBF054-036A-4402-AFB6-D4DDDC144402}"/>
                </a:ext>
              </a:extLst>
            </p:cNvPr>
            <p:cNvSpPr/>
            <p:nvPr/>
          </p:nvSpPr>
          <p:spPr>
            <a:xfrm>
              <a:off x="7015782" y="3562984"/>
              <a:ext cx="330470" cy="385538"/>
            </a:xfrm>
            <a:custGeom>
              <a:avLst/>
              <a:gdLst>
                <a:gd name="connsiteX0" fmla="*/ 256763 w 330470"/>
                <a:gd name="connsiteY0" fmla="*/ 340544 h 385538"/>
                <a:gd name="connsiteX1" fmla="*/ 149057 w 330470"/>
                <a:gd name="connsiteY1" fmla="*/ 287405 h 385538"/>
                <a:gd name="connsiteX2" fmla="*/ 110774 w 330470"/>
                <a:gd name="connsiteY2" fmla="*/ 136560 h 385538"/>
                <a:gd name="connsiteX3" fmla="*/ 205053 w 330470"/>
                <a:gd name="connsiteY3" fmla="*/ 0 h 385538"/>
                <a:gd name="connsiteX4" fmla="*/ 84205 w 330470"/>
                <a:gd name="connsiteY4" fmla="*/ 31140 h 385538"/>
                <a:gd name="connsiteX5" fmla="*/ 3355 w 330470"/>
                <a:gd name="connsiteY5" fmla="*/ 159130 h 385538"/>
                <a:gd name="connsiteX6" fmla="*/ 41637 w 330470"/>
                <a:gd name="connsiteY6" fmla="*/ 309975 h 385538"/>
                <a:gd name="connsiteX7" fmla="*/ 177055 w 330470"/>
                <a:gd name="connsiteY7" fmla="*/ 383683 h 385538"/>
                <a:gd name="connsiteX8" fmla="*/ 325900 w 330470"/>
                <a:gd name="connsiteY8" fmla="*/ 349115 h 385538"/>
                <a:gd name="connsiteX9" fmla="*/ 330471 w 330470"/>
                <a:gd name="connsiteY9" fmla="*/ 345972 h 385538"/>
                <a:gd name="connsiteX10" fmla="*/ 256763 w 330470"/>
                <a:gd name="connsiteY10" fmla="*/ 340544 h 38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470" h="385538">
                  <a:moveTo>
                    <a:pt x="256763" y="340544"/>
                  </a:moveTo>
                  <a:cubicBezTo>
                    <a:pt x="205338" y="334544"/>
                    <a:pt x="183054" y="329116"/>
                    <a:pt x="149057" y="287405"/>
                  </a:cubicBezTo>
                  <a:cubicBezTo>
                    <a:pt x="115060" y="246266"/>
                    <a:pt x="100204" y="188556"/>
                    <a:pt x="110774" y="136560"/>
                  </a:cubicBezTo>
                  <a:cubicBezTo>
                    <a:pt x="119631" y="88850"/>
                    <a:pt x="168198" y="28855"/>
                    <a:pt x="205053" y="0"/>
                  </a:cubicBezTo>
                  <a:cubicBezTo>
                    <a:pt x="187625" y="4571"/>
                    <a:pt x="99061" y="21141"/>
                    <a:pt x="84205" y="31140"/>
                  </a:cubicBezTo>
                  <a:cubicBezTo>
                    <a:pt x="41637" y="59709"/>
                    <a:pt x="12782" y="107420"/>
                    <a:pt x="3355" y="159130"/>
                  </a:cubicBezTo>
                  <a:cubicBezTo>
                    <a:pt x="-7216" y="211126"/>
                    <a:pt x="7640" y="268835"/>
                    <a:pt x="41637" y="309975"/>
                  </a:cubicBezTo>
                  <a:cubicBezTo>
                    <a:pt x="75349" y="351686"/>
                    <a:pt x="125916" y="377684"/>
                    <a:pt x="177055" y="383683"/>
                  </a:cubicBezTo>
                  <a:cubicBezTo>
                    <a:pt x="228479" y="390540"/>
                    <a:pt x="281903" y="378255"/>
                    <a:pt x="325900" y="349115"/>
                  </a:cubicBezTo>
                  <a:cubicBezTo>
                    <a:pt x="327328" y="347972"/>
                    <a:pt x="328757" y="346829"/>
                    <a:pt x="330471" y="345972"/>
                  </a:cubicBezTo>
                  <a:cubicBezTo>
                    <a:pt x="300188" y="355685"/>
                    <a:pt x="288189" y="344543"/>
                    <a:pt x="256763" y="340544"/>
                  </a:cubicBezTo>
                  <a:close/>
                </a:path>
              </a:pathLst>
            </a:custGeom>
            <a:solidFill>
              <a:srgbClr val="61B521"/>
            </a:solidFill>
            <a:ln w="28507"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481DE294-0C48-4124-8972-69D3BAAA5ABA}"/>
                </a:ext>
              </a:extLst>
            </p:cNvPr>
            <p:cNvSpPr/>
            <p:nvPr/>
          </p:nvSpPr>
          <p:spPr>
            <a:xfrm>
              <a:off x="7190184" y="3686632"/>
              <a:ext cx="114357" cy="84380"/>
            </a:xfrm>
            <a:custGeom>
              <a:avLst/>
              <a:gdLst>
                <a:gd name="connsiteX0" fmla="*/ 36935 w 114357"/>
                <a:gd name="connsiteY0" fmla="*/ 1199 h 84380"/>
                <a:gd name="connsiteX1" fmla="*/ 10652 w 114357"/>
                <a:gd name="connsiteY1" fmla="*/ 73764 h 84380"/>
                <a:gd name="connsiteX2" fmla="*/ 33793 w 114357"/>
                <a:gd name="connsiteY2" fmla="*/ 84335 h 84380"/>
                <a:gd name="connsiteX3" fmla="*/ 90645 w 114357"/>
                <a:gd name="connsiteY3" fmla="*/ 27196 h 84380"/>
                <a:gd name="connsiteX4" fmla="*/ 114357 w 114357"/>
                <a:gd name="connsiteY4" fmla="*/ 12055 h 84380"/>
                <a:gd name="connsiteX5" fmla="*/ 36935 w 114357"/>
                <a:gd name="connsiteY5" fmla="*/ 1199 h 8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57" h="84380">
                  <a:moveTo>
                    <a:pt x="36935" y="1199"/>
                  </a:moveTo>
                  <a:cubicBezTo>
                    <a:pt x="3509" y="6627"/>
                    <a:pt x="-11918" y="48338"/>
                    <a:pt x="10652" y="73764"/>
                  </a:cubicBezTo>
                  <a:cubicBezTo>
                    <a:pt x="16365" y="80049"/>
                    <a:pt x="23793" y="84906"/>
                    <a:pt x="33793" y="84335"/>
                  </a:cubicBezTo>
                  <a:cubicBezTo>
                    <a:pt x="63219" y="82906"/>
                    <a:pt x="83503" y="76907"/>
                    <a:pt x="90645" y="27196"/>
                  </a:cubicBezTo>
                  <a:cubicBezTo>
                    <a:pt x="90645" y="27196"/>
                    <a:pt x="102358" y="14340"/>
                    <a:pt x="114357" y="12055"/>
                  </a:cubicBezTo>
                  <a:cubicBezTo>
                    <a:pt x="114357" y="12055"/>
                    <a:pt x="71504" y="-4515"/>
                    <a:pt x="36935" y="1199"/>
                  </a:cubicBezTo>
                  <a:close/>
                </a:path>
              </a:pathLst>
            </a:custGeom>
            <a:solidFill>
              <a:srgbClr val="2A3E33">
                <a:alpha val="62000"/>
              </a:srgbClr>
            </a:solidFill>
            <a:ln w="28507"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3E1C0F06-9691-44F2-9E12-4531A745BA7E}"/>
                </a:ext>
              </a:extLst>
            </p:cNvPr>
            <p:cNvSpPr/>
            <p:nvPr/>
          </p:nvSpPr>
          <p:spPr>
            <a:xfrm>
              <a:off x="6859984" y="4004213"/>
              <a:ext cx="79758" cy="55948"/>
            </a:xfrm>
            <a:custGeom>
              <a:avLst/>
              <a:gdLst>
                <a:gd name="connsiteX0" fmla="*/ 880 w 79758"/>
                <a:gd name="connsiteY0" fmla="*/ 47588 h 55948"/>
                <a:gd name="connsiteX1" fmla="*/ 79159 w 79758"/>
                <a:gd name="connsiteY1" fmla="*/ 4163 h 55948"/>
                <a:gd name="connsiteX2" fmla="*/ 880 w 79758"/>
                <a:gd name="connsiteY2" fmla="*/ 47588 h 55948"/>
              </a:gdLst>
              <a:ahLst/>
              <a:cxnLst>
                <a:cxn ang="0">
                  <a:pos x="connsiteX0" y="connsiteY0"/>
                </a:cxn>
                <a:cxn ang="0">
                  <a:pos x="connsiteX1" y="connsiteY1"/>
                </a:cxn>
                <a:cxn ang="0">
                  <a:pos x="connsiteX2" y="connsiteY2"/>
                </a:cxn>
              </a:cxnLst>
              <a:rect l="l" t="t" r="r" b="b"/>
              <a:pathLst>
                <a:path w="79758" h="55948">
                  <a:moveTo>
                    <a:pt x="880" y="47588"/>
                  </a:moveTo>
                  <a:cubicBezTo>
                    <a:pt x="880" y="47588"/>
                    <a:pt x="69731" y="-16692"/>
                    <a:pt x="79159" y="4163"/>
                  </a:cubicBezTo>
                  <a:cubicBezTo>
                    <a:pt x="88301" y="25019"/>
                    <a:pt x="-10262" y="75872"/>
                    <a:pt x="880" y="47588"/>
                  </a:cubicBezTo>
                  <a:close/>
                </a:path>
              </a:pathLst>
            </a:custGeom>
            <a:solidFill>
              <a:srgbClr val="1D2345"/>
            </a:solidFill>
            <a:ln w="28507" cap="flat">
              <a:noFill/>
              <a:prstDash val="solid"/>
              <a:miter/>
            </a:ln>
          </p:spPr>
          <p:txBody>
            <a:bodyPr rtlCol="0" anchor="ctr"/>
            <a:lstStyle/>
            <a:p>
              <a:endParaRPr lang="en-US"/>
            </a:p>
          </p:txBody>
        </p:sp>
        <p:grpSp>
          <p:nvGrpSpPr>
            <p:cNvPr id="891" name="Graphic 1287">
              <a:extLst>
                <a:ext uri="{FF2B5EF4-FFF2-40B4-BE49-F238E27FC236}">
                  <a16:creationId xmlns:a16="http://schemas.microsoft.com/office/drawing/2014/main" id="{B4483936-FC39-494B-ABE5-FEAEBAB4D832}"/>
                </a:ext>
              </a:extLst>
            </p:cNvPr>
            <p:cNvGrpSpPr/>
            <p:nvPr/>
          </p:nvGrpSpPr>
          <p:grpSpPr>
            <a:xfrm>
              <a:off x="6781727" y="3915527"/>
              <a:ext cx="907640" cy="227124"/>
              <a:chOff x="6781727" y="3915527"/>
              <a:chExt cx="907640" cy="227124"/>
            </a:xfrm>
          </p:grpSpPr>
          <p:sp>
            <p:nvSpPr>
              <p:cNvPr id="966" name="Freeform: Shape 965">
                <a:extLst>
                  <a:ext uri="{FF2B5EF4-FFF2-40B4-BE49-F238E27FC236}">
                    <a16:creationId xmlns:a16="http://schemas.microsoft.com/office/drawing/2014/main" id="{4AB2FBA2-0DFD-45A8-B875-9E8DD243D383}"/>
                  </a:ext>
                </a:extLst>
              </p:cNvPr>
              <p:cNvSpPr/>
              <p:nvPr/>
            </p:nvSpPr>
            <p:spPr>
              <a:xfrm>
                <a:off x="6782584" y="3922669"/>
                <a:ext cx="906783" cy="219982"/>
              </a:xfrm>
              <a:custGeom>
                <a:avLst/>
                <a:gdLst>
                  <a:gd name="connsiteX0" fmla="*/ 0 w 906783"/>
                  <a:gd name="connsiteY0" fmla="*/ 219982 h 219982"/>
                  <a:gd name="connsiteX1" fmla="*/ 228553 w 906783"/>
                  <a:gd name="connsiteY1" fmla="*/ 146560 h 219982"/>
                  <a:gd name="connsiteX2" fmla="*/ 460248 w 906783"/>
                  <a:gd name="connsiteY2" fmla="*/ 83708 h 219982"/>
                  <a:gd name="connsiteX3" fmla="*/ 577668 w 906783"/>
                  <a:gd name="connsiteY3" fmla="*/ 57138 h 219982"/>
                  <a:gd name="connsiteX4" fmla="*/ 637663 w 906783"/>
                  <a:gd name="connsiteY4" fmla="*/ 46853 h 219982"/>
                  <a:gd name="connsiteX5" fmla="*/ 653376 w 906783"/>
                  <a:gd name="connsiteY5" fmla="*/ 45425 h 219982"/>
                  <a:gd name="connsiteX6" fmla="*/ 661946 w 906783"/>
                  <a:gd name="connsiteY6" fmla="*/ 45425 h 219982"/>
                  <a:gd name="connsiteX7" fmla="*/ 669660 w 906783"/>
                  <a:gd name="connsiteY7" fmla="*/ 45996 h 219982"/>
                  <a:gd name="connsiteX8" fmla="*/ 699943 w 906783"/>
                  <a:gd name="connsiteY8" fmla="*/ 49425 h 219982"/>
                  <a:gd name="connsiteX9" fmla="*/ 759367 w 906783"/>
                  <a:gd name="connsiteY9" fmla="*/ 59709 h 219982"/>
                  <a:gd name="connsiteX10" fmla="*/ 817362 w 906783"/>
                  <a:gd name="connsiteY10" fmla="*/ 68852 h 219982"/>
                  <a:gd name="connsiteX11" fmla="*/ 823933 w 906783"/>
                  <a:gd name="connsiteY11" fmla="*/ 68852 h 219982"/>
                  <a:gd name="connsiteX12" fmla="*/ 829361 w 906783"/>
                  <a:gd name="connsiteY12" fmla="*/ 67423 h 219982"/>
                  <a:gd name="connsiteX13" fmla="*/ 841360 w 906783"/>
                  <a:gd name="connsiteY13" fmla="*/ 60566 h 219982"/>
                  <a:gd name="connsiteX14" fmla="*/ 864216 w 906783"/>
                  <a:gd name="connsiteY14" fmla="*/ 41997 h 219982"/>
                  <a:gd name="connsiteX15" fmla="*/ 906784 w 906783"/>
                  <a:gd name="connsiteY15" fmla="*/ 0 h 219982"/>
                  <a:gd name="connsiteX16" fmla="*/ 869072 w 906783"/>
                  <a:gd name="connsiteY16" fmla="*/ 47139 h 219982"/>
                  <a:gd name="connsiteX17" fmla="*/ 847360 w 906783"/>
                  <a:gd name="connsiteY17" fmla="*/ 68566 h 219982"/>
                  <a:gd name="connsiteX18" fmla="*/ 834218 w 906783"/>
                  <a:gd name="connsiteY18" fmla="*/ 77994 h 219982"/>
                  <a:gd name="connsiteX19" fmla="*/ 825647 w 906783"/>
                  <a:gd name="connsiteY19" fmla="*/ 81422 h 219982"/>
                  <a:gd name="connsiteX20" fmla="*/ 817077 w 906783"/>
                  <a:gd name="connsiteY20" fmla="*/ 82565 h 219982"/>
                  <a:gd name="connsiteX21" fmla="*/ 755939 w 906783"/>
                  <a:gd name="connsiteY21" fmla="*/ 77708 h 219982"/>
                  <a:gd name="connsiteX22" fmla="*/ 696801 w 906783"/>
                  <a:gd name="connsiteY22" fmla="*/ 70851 h 219982"/>
                  <a:gd name="connsiteX23" fmla="*/ 667375 w 906783"/>
                  <a:gd name="connsiteY23" fmla="*/ 69137 h 219982"/>
                  <a:gd name="connsiteX24" fmla="*/ 659947 w 906783"/>
                  <a:gd name="connsiteY24" fmla="*/ 68852 h 219982"/>
                  <a:gd name="connsiteX25" fmla="*/ 653661 w 906783"/>
                  <a:gd name="connsiteY25" fmla="*/ 69137 h 219982"/>
                  <a:gd name="connsiteX26" fmla="*/ 639662 w 906783"/>
                  <a:gd name="connsiteY26" fmla="*/ 70851 h 219982"/>
                  <a:gd name="connsiteX27" fmla="*/ 581667 w 906783"/>
                  <a:gd name="connsiteY27" fmla="*/ 82565 h 219982"/>
                  <a:gd name="connsiteX28" fmla="*/ 465391 w 906783"/>
                  <a:gd name="connsiteY28" fmla="*/ 110277 h 219982"/>
                  <a:gd name="connsiteX29" fmla="*/ 232838 w 906783"/>
                  <a:gd name="connsiteY29" fmla="*/ 167129 h 219982"/>
                  <a:gd name="connsiteX30" fmla="*/ 0 w 906783"/>
                  <a:gd name="connsiteY30" fmla="*/ 219982 h 21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783" h="219982">
                    <a:moveTo>
                      <a:pt x="0" y="219982"/>
                    </a:moveTo>
                    <a:cubicBezTo>
                      <a:pt x="75708" y="193413"/>
                      <a:pt x="151702" y="169129"/>
                      <a:pt x="228553" y="146560"/>
                    </a:cubicBezTo>
                    <a:cubicBezTo>
                      <a:pt x="305118" y="123990"/>
                      <a:pt x="382540" y="103135"/>
                      <a:pt x="460248" y="83708"/>
                    </a:cubicBezTo>
                    <a:cubicBezTo>
                      <a:pt x="499102" y="74280"/>
                      <a:pt x="538242" y="65138"/>
                      <a:pt x="577668" y="57138"/>
                    </a:cubicBezTo>
                    <a:cubicBezTo>
                      <a:pt x="597380" y="53139"/>
                      <a:pt x="617093" y="49710"/>
                      <a:pt x="637663" y="46853"/>
                    </a:cubicBezTo>
                    <a:cubicBezTo>
                      <a:pt x="642805" y="46282"/>
                      <a:pt x="647948" y="45711"/>
                      <a:pt x="653376" y="45425"/>
                    </a:cubicBezTo>
                    <a:lnTo>
                      <a:pt x="661946" y="45425"/>
                    </a:lnTo>
                    <a:lnTo>
                      <a:pt x="669660" y="45996"/>
                    </a:lnTo>
                    <a:cubicBezTo>
                      <a:pt x="679945" y="46853"/>
                      <a:pt x="689944" y="47996"/>
                      <a:pt x="699943" y="49425"/>
                    </a:cubicBezTo>
                    <a:cubicBezTo>
                      <a:pt x="719942" y="52281"/>
                      <a:pt x="739940" y="55710"/>
                      <a:pt x="759367" y="59709"/>
                    </a:cubicBezTo>
                    <a:cubicBezTo>
                      <a:pt x="778794" y="63423"/>
                      <a:pt x="798792" y="67995"/>
                      <a:pt x="817362" y="68852"/>
                    </a:cubicBezTo>
                    <a:cubicBezTo>
                      <a:pt x="819648" y="69137"/>
                      <a:pt x="821648" y="68852"/>
                      <a:pt x="823933" y="68852"/>
                    </a:cubicBezTo>
                    <a:cubicBezTo>
                      <a:pt x="825647" y="68566"/>
                      <a:pt x="827362" y="68280"/>
                      <a:pt x="829361" y="67423"/>
                    </a:cubicBezTo>
                    <a:cubicBezTo>
                      <a:pt x="833361" y="65709"/>
                      <a:pt x="837361" y="63138"/>
                      <a:pt x="841360" y="60566"/>
                    </a:cubicBezTo>
                    <a:cubicBezTo>
                      <a:pt x="849360" y="55138"/>
                      <a:pt x="856788" y="48567"/>
                      <a:pt x="864216" y="41997"/>
                    </a:cubicBezTo>
                    <a:cubicBezTo>
                      <a:pt x="878786" y="28569"/>
                      <a:pt x="893070" y="14570"/>
                      <a:pt x="906784" y="0"/>
                    </a:cubicBezTo>
                    <a:cubicBezTo>
                      <a:pt x="895070" y="16284"/>
                      <a:pt x="882786" y="31997"/>
                      <a:pt x="869072" y="47139"/>
                    </a:cubicBezTo>
                    <a:cubicBezTo>
                      <a:pt x="862216" y="54567"/>
                      <a:pt x="855359" y="61995"/>
                      <a:pt x="847360" y="68566"/>
                    </a:cubicBezTo>
                    <a:cubicBezTo>
                      <a:pt x="843360" y="71994"/>
                      <a:pt x="839361" y="75137"/>
                      <a:pt x="834218" y="77994"/>
                    </a:cubicBezTo>
                    <a:cubicBezTo>
                      <a:pt x="831933" y="79422"/>
                      <a:pt x="828790" y="80565"/>
                      <a:pt x="825647" y="81422"/>
                    </a:cubicBezTo>
                    <a:cubicBezTo>
                      <a:pt x="822791" y="81993"/>
                      <a:pt x="819934" y="82565"/>
                      <a:pt x="817077" y="82565"/>
                    </a:cubicBezTo>
                    <a:cubicBezTo>
                      <a:pt x="795650" y="83136"/>
                      <a:pt x="775937" y="79708"/>
                      <a:pt x="755939" y="77708"/>
                    </a:cubicBezTo>
                    <a:cubicBezTo>
                      <a:pt x="736226" y="75422"/>
                      <a:pt x="716513" y="72566"/>
                      <a:pt x="696801" y="70851"/>
                    </a:cubicBezTo>
                    <a:cubicBezTo>
                      <a:pt x="687087" y="69994"/>
                      <a:pt x="677088" y="69423"/>
                      <a:pt x="667375" y="69137"/>
                    </a:cubicBezTo>
                    <a:lnTo>
                      <a:pt x="659947" y="68852"/>
                    </a:lnTo>
                    <a:lnTo>
                      <a:pt x="653661" y="69137"/>
                    </a:lnTo>
                    <a:cubicBezTo>
                      <a:pt x="649090" y="69709"/>
                      <a:pt x="644519" y="69994"/>
                      <a:pt x="639662" y="70851"/>
                    </a:cubicBezTo>
                    <a:cubicBezTo>
                      <a:pt x="620521" y="73994"/>
                      <a:pt x="601094" y="78279"/>
                      <a:pt x="581667" y="82565"/>
                    </a:cubicBezTo>
                    <a:cubicBezTo>
                      <a:pt x="542813" y="91135"/>
                      <a:pt x="504245" y="100563"/>
                      <a:pt x="465391" y="110277"/>
                    </a:cubicBezTo>
                    <a:lnTo>
                      <a:pt x="232838" y="167129"/>
                    </a:lnTo>
                    <a:cubicBezTo>
                      <a:pt x="156273" y="185985"/>
                      <a:pt x="78279" y="203412"/>
                      <a:pt x="0" y="219982"/>
                    </a:cubicBezTo>
                    <a:close/>
                  </a:path>
                </a:pathLst>
              </a:custGeom>
              <a:solidFill>
                <a:srgbClr val="FFDDF3"/>
              </a:solidFill>
              <a:ln w="28507"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C6C81EB7-D54C-491D-AFDA-A59F70A170A4}"/>
                  </a:ext>
                </a:extLst>
              </p:cNvPr>
              <p:cNvSpPr/>
              <p:nvPr/>
            </p:nvSpPr>
            <p:spPr>
              <a:xfrm>
                <a:off x="6781727" y="3915527"/>
                <a:ext cx="907355" cy="227124"/>
              </a:xfrm>
              <a:custGeom>
                <a:avLst/>
                <a:gdLst>
                  <a:gd name="connsiteX0" fmla="*/ 907355 w 907355"/>
                  <a:gd name="connsiteY0" fmla="*/ 0 h 227124"/>
                  <a:gd name="connsiteX1" fmla="*/ 867930 w 907355"/>
                  <a:gd name="connsiteY1" fmla="*/ 45425 h 227124"/>
                  <a:gd name="connsiteX2" fmla="*/ 845932 w 907355"/>
                  <a:gd name="connsiteY2" fmla="*/ 65995 h 227124"/>
                  <a:gd name="connsiteX3" fmla="*/ 833075 w 907355"/>
                  <a:gd name="connsiteY3" fmla="*/ 74565 h 227124"/>
                  <a:gd name="connsiteX4" fmla="*/ 817648 w 907355"/>
                  <a:gd name="connsiteY4" fmla="*/ 77994 h 227124"/>
                  <a:gd name="connsiteX5" fmla="*/ 757653 w 907355"/>
                  <a:gd name="connsiteY5" fmla="*/ 71423 h 227124"/>
                  <a:gd name="connsiteX6" fmla="*/ 698229 w 907355"/>
                  <a:gd name="connsiteY6" fmla="*/ 63709 h 227124"/>
                  <a:gd name="connsiteX7" fmla="*/ 639377 w 907355"/>
                  <a:gd name="connsiteY7" fmla="*/ 63423 h 227124"/>
                  <a:gd name="connsiteX8" fmla="*/ 580810 w 907355"/>
                  <a:gd name="connsiteY8" fmla="*/ 75137 h 227124"/>
                  <a:gd name="connsiteX9" fmla="*/ 464248 w 907355"/>
                  <a:gd name="connsiteY9" fmla="*/ 103992 h 227124"/>
                  <a:gd name="connsiteX10" fmla="*/ 231981 w 907355"/>
                  <a:gd name="connsiteY10" fmla="*/ 165129 h 227124"/>
                  <a:gd name="connsiteX11" fmla="*/ 0 w 907355"/>
                  <a:gd name="connsiteY11" fmla="*/ 227124 h 227124"/>
                  <a:gd name="connsiteX12" fmla="*/ 114848 w 907355"/>
                  <a:gd name="connsiteY12" fmla="*/ 191699 h 227124"/>
                  <a:gd name="connsiteX13" fmla="*/ 230267 w 907355"/>
                  <a:gd name="connsiteY13" fmla="*/ 157987 h 227124"/>
                  <a:gd name="connsiteX14" fmla="*/ 461963 w 907355"/>
                  <a:gd name="connsiteY14" fmla="*/ 94564 h 227124"/>
                  <a:gd name="connsiteX15" fmla="*/ 579096 w 907355"/>
                  <a:gd name="connsiteY15" fmla="*/ 66566 h 227124"/>
                  <a:gd name="connsiteX16" fmla="*/ 638520 w 907355"/>
                  <a:gd name="connsiteY16" fmla="*/ 55138 h 227124"/>
                  <a:gd name="connsiteX17" fmla="*/ 653947 w 907355"/>
                  <a:gd name="connsiteY17" fmla="*/ 53710 h 227124"/>
                  <a:gd name="connsiteX18" fmla="*/ 661661 w 907355"/>
                  <a:gd name="connsiteY18" fmla="*/ 53139 h 227124"/>
                  <a:gd name="connsiteX19" fmla="*/ 669374 w 907355"/>
                  <a:gd name="connsiteY19" fmla="*/ 53710 h 227124"/>
                  <a:gd name="connsiteX20" fmla="*/ 699372 w 907355"/>
                  <a:gd name="connsiteY20" fmla="*/ 56567 h 227124"/>
                  <a:gd name="connsiteX21" fmla="*/ 758796 w 907355"/>
                  <a:gd name="connsiteY21" fmla="*/ 65709 h 227124"/>
                  <a:gd name="connsiteX22" fmla="*/ 817934 w 907355"/>
                  <a:gd name="connsiteY22" fmla="*/ 73423 h 227124"/>
                  <a:gd name="connsiteX23" fmla="*/ 843932 w 907355"/>
                  <a:gd name="connsiteY23" fmla="*/ 63138 h 227124"/>
                  <a:gd name="connsiteX24" fmla="*/ 866501 w 907355"/>
                  <a:gd name="connsiteY24" fmla="*/ 43711 h 227124"/>
                  <a:gd name="connsiteX25" fmla="*/ 907355 w 907355"/>
                  <a:gd name="connsiteY25" fmla="*/ 0 h 2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7355" h="227124">
                    <a:moveTo>
                      <a:pt x="907355" y="0"/>
                    </a:moveTo>
                    <a:cubicBezTo>
                      <a:pt x="894785" y="15713"/>
                      <a:pt x="881929" y="30855"/>
                      <a:pt x="867930" y="45425"/>
                    </a:cubicBezTo>
                    <a:cubicBezTo>
                      <a:pt x="861073" y="52567"/>
                      <a:pt x="853645" y="59709"/>
                      <a:pt x="845932" y="65995"/>
                    </a:cubicBezTo>
                    <a:cubicBezTo>
                      <a:pt x="841932" y="69137"/>
                      <a:pt x="837932" y="72280"/>
                      <a:pt x="833075" y="74565"/>
                    </a:cubicBezTo>
                    <a:cubicBezTo>
                      <a:pt x="828219" y="77137"/>
                      <a:pt x="822790" y="78279"/>
                      <a:pt x="817648" y="77994"/>
                    </a:cubicBezTo>
                    <a:cubicBezTo>
                      <a:pt x="797078" y="77994"/>
                      <a:pt x="777366" y="74280"/>
                      <a:pt x="757653" y="71423"/>
                    </a:cubicBezTo>
                    <a:cubicBezTo>
                      <a:pt x="737940" y="68566"/>
                      <a:pt x="718228" y="65709"/>
                      <a:pt x="698229" y="63709"/>
                    </a:cubicBezTo>
                    <a:cubicBezTo>
                      <a:pt x="678516" y="61709"/>
                      <a:pt x="658518" y="60281"/>
                      <a:pt x="639377" y="63423"/>
                    </a:cubicBezTo>
                    <a:cubicBezTo>
                      <a:pt x="619950" y="66566"/>
                      <a:pt x="600237" y="70851"/>
                      <a:pt x="580810" y="75137"/>
                    </a:cubicBezTo>
                    <a:cubicBezTo>
                      <a:pt x="541956" y="83993"/>
                      <a:pt x="503102" y="93707"/>
                      <a:pt x="464248" y="103992"/>
                    </a:cubicBezTo>
                    <a:cubicBezTo>
                      <a:pt x="386540" y="123419"/>
                      <a:pt x="309404" y="144560"/>
                      <a:pt x="231981" y="165129"/>
                    </a:cubicBezTo>
                    <a:lnTo>
                      <a:pt x="0" y="227124"/>
                    </a:lnTo>
                    <a:lnTo>
                      <a:pt x="114848" y="191699"/>
                    </a:lnTo>
                    <a:lnTo>
                      <a:pt x="230267" y="157987"/>
                    </a:lnTo>
                    <a:cubicBezTo>
                      <a:pt x="307118" y="135703"/>
                      <a:pt x="384540" y="114848"/>
                      <a:pt x="461963" y="94564"/>
                    </a:cubicBezTo>
                    <a:cubicBezTo>
                      <a:pt x="500817" y="84850"/>
                      <a:pt x="539671" y="75422"/>
                      <a:pt x="579096" y="66566"/>
                    </a:cubicBezTo>
                    <a:cubicBezTo>
                      <a:pt x="598809" y="62281"/>
                      <a:pt x="618521" y="58281"/>
                      <a:pt x="638520" y="55138"/>
                    </a:cubicBezTo>
                    <a:cubicBezTo>
                      <a:pt x="643376" y="53996"/>
                      <a:pt x="648805" y="54281"/>
                      <a:pt x="653947" y="53710"/>
                    </a:cubicBezTo>
                    <a:lnTo>
                      <a:pt x="661661" y="53139"/>
                    </a:lnTo>
                    <a:lnTo>
                      <a:pt x="669374" y="53710"/>
                    </a:lnTo>
                    <a:cubicBezTo>
                      <a:pt x="679374" y="54281"/>
                      <a:pt x="689373" y="55424"/>
                      <a:pt x="699372" y="56567"/>
                    </a:cubicBezTo>
                    <a:cubicBezTo>
                      <a:pt x="719370" y="59138"/>
                      <a:pt x="739083" y="62281"/>
                      <a:pt x="758796" y="65709"/>
                    </a:cubicBezTo>
                    <a:cubicBezTo>
                      <a:pt x="778508" y="68852"/>
                      <a:pt x="798221" y="73137"/>
                      <a:pt x="817934" y="73423"/>
                    </a:cubicBezTo>
                    <a:cubicBezTo>
                      <a:pt x="827933" y="74280"/>
                      <a:pt x="835932" y="69137"/>
                      <a:pt x="843932" y="63138"/>
                    </a:cubicBezTo>
                    <a:cubicBezTo>
                      <a:pt x="851931" y="57138"/>
                      <a:pt x="859359" y="50567"/>
                      <a:pt x="866501" y="43711"/>
                    </a:cubicBezTo>
                    <a:cubicBezTo>
                      <a:pt x="880786" y="29998"/>
                      <a:pt x="894213" y="15142"/>
                      <a:pt x="907355" y="0"/>
                    </a:cubicBezTo>
                    <a:close/>
                  </a:path>
                </a:pathLst>
              </a:custGeom>
              <a:solidFill>
                <a:srgbClr val="286B14"/>
              </a:solidFill>
              <a:ln w="28507" cap="flat">
                <a:noFill/>
                <a:prstDash val="solid"/>
                <a:miter/>
              </a:ln>
            </p:spPr>
            <p:txBody>
              <a:bodyPr rtlCol="0" anchor="ctr"/>
              <a:lstStyle/>
              <a:p>
                <a:endParaRPr lang="en-US"/>
              </a:p>
            </p:txBody>
          </p:sp>
        </p:grpSp>
        <p:sp>
          <p:nvSpPr>
            <p:cNvPr id="892" name="Freeform: Shape 891">
              <a:extLst>
                <a:ext uri="{FF2B5EF4-FFF2-40B4-BE49-F238E27FC236}">
                  <a16:creationId xmlns:a16="http://schemas.microsoft.com/office/drawing/2014/main" id="{09058DC3-CFB7-47F6-ACD1-2EB31B436EC6}"/>
                </a:ext>
              </a:extLst>
            </p:cNvPr>
            <p:cNvSpPr/>
            <p:nvPr/>
          </p:nvSpPr>
          <p:spPr>
            <a:xfrm>
              <a:off x="6946571" y="3673546"/>
              <a:ext cx="489759" cy="301197"/>
            </a:xfrm>
            <a:custGeom>
              <a:avLst/>
              <a:gdLst>
                <a:gd name="connsiteX0" fmla="*/ 476818 w 489759"/>
                <a:gd name="connsiteY0" fmla="*/ 9142 h 301197"/>
                <a:gd name="connsiteX1" fmla="*/ 361685 w 489759"/>
                <a:gd name="connsiteY1" fmla="*/ 243123 h 301197"/>
                <a:gd name="connsiteX2" fmla="*/ 98849 w 489759"/>
                <a:gd name="connsiteY2" fmla="*/ 162844 h 301197"/>
                <a:gd name="connsiteX3" fmla="*/ 87993 w 489759"/>
                <a:gd name="connsiteY3" fmla="*/ 0 h 301197"/>
                <a:gd name="connsiteX4" fmla="*/ 0 w 489759"/>
                <a:gd name="connsiteY4" fmla="*/ 214554 h 301197"/>
                <a:gd name="connsiteX5" fmla="*/ 144560 w 489759"/>
                <a:gd name="connsiteY5" fmla="*/ 278263 h 301197"/>
                <a:gd name="connsiteX6" fmla="*/ 338830 w 489759"/>
                <a:gd name="connsiteY6" fmla="*/ 285691 h 301197"/>
                <a:gd name="connsiteX7" fmla="*/ 476818 w 489759"/>
                <a:gd name="connsiteY7" fmla="*/ 9142 h 30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759" h="301197">
                  <a:moveTo>
                    <a:pt x="476818" y="9142"/>
                  </a:moveTo>
                  <a:cubicBezTo>
                    <a:pt x="476818" y="9142"/>
                    <a:pt x="503673" y="184271"/>
                    <a:pt x="361685" y="243123"/>
                  </a:cubicBezTo>
                  <a:cubicBezTo>
                    <a:pt x="213983" y="304547"/>
                    <a:pt x="116562" y="197984"/>
                    <a:pt x="98849" y="162844"/>
                  </a:cubicBezTo>
                  <a:cubicBezTo>
                    <a:pt x="81136" y="127704"/>
                    <a:pt x="56853" y="55995"/>
                    <a:pt x="87993" y="0"/>
                  </a:cubicBezTo>
                  <a:lnTo>
                    <a:pt x="0" y="214554"/>
                  </a:lnTo>
                  <a:cubicBezTo>
                    <a:pt x="0" y="214554"/>
                    <a:pt x="82565" y="207983"/>
                    <a:pt x="144560" y="278263"/>
                  </a:cubicBezTo>
                  <a:cubicBezTo>
                    <a:pt x="171700" y="308832"/>
                    <a:pt x="254551" y="306261"/>
                    <a:pt x="338830" y="285691"/>
                  </a:cubicBezTo>
                  <a:cubicBezTo>
                    <a:pt x="422823" y="265407"/>
                    <a:pt x="526529" y="156559"/>
                    <a:pt x="476818" y="9142"/>
                  </a:cubicBezTo>
                  <a:close/>
                </a:path>
              </a:pathLst>
            </a:custGeom>
            <a:solidFill>
              <a:srgbClr val="308218"/>
            </a:solidFill>
            <a:ln w="28507" cap="flat">
              <a:noFill/>
              <a:prstDash val="solid"/>
              <a:miter/>
            </a:ln>
          </p:spPr>
          <p:txBody>
            <a:bodyPr rtlCol="0" anchor="ctr"/>
            <a:lstStyle/>
            <a:p>
              <a:endParaRPr lang="en-US"/>
            </a:p>
          </p:txBody>
        </p:sp>
        <p:grpSp>
          <p:nvGrpSpPr>
            <p:cNvPr id="893" name="Graphic 1287">
              <a:extLst>
                <a:ext uri="{FF2B5EF4-FFF2-40B4-BE49-F238E27FC236}">
                  <a16:creationId xmlns:a16="http://schemas.microsoft.com/office/drawing/2014/main" id="{FC18A708-DBA9-402B-A7B6-EFC806244FBA}"/>
                </a:ext>
              </a:extLst>
            </p:cNvPr>
            <p:cNvGrpSpPr/>
            <p:nvPr/>
          </p:nvGrpSpPr>
          <p:grpSpPr>
            <a:xfrm>
              <a:off x="8037625" y="3074201"/>
              <a:ext cx="1218186" cy="210234"/>
              <a:chOff x="8037625" y="3074201"/>
              <a:chExt cx="1218186" cy="210234"/>
            </a:xfrm>
            <a:solidFill>
              <a:srgbClr val="73D927"/>
            </a:solidFill>
          </p:grpSpPr>
          <p:sp>
            <p:nvSpPr>
              <p:cNvPr id="952" name="Freeform: Shape 951">
                <a:extLst>
                  <a:ext uri="{FF2B5EF4-FFF2-40B4-BE49-F238E27FC236}">
                    <a16:creationId xmlns:a16="http://schemas.microsoft.com/office/drawing/2014/main" id="{C92F22A3-46CA-47E5-9DE3-F1316A2D8A71}"/>
                  </a:ext>
                </a:extLst>
              </p:cNvPr>
              <p:cNvSpPr/>
              <p:nvPr/>
            </p:nvSpPr>
            <p:spPr>
              <a:xfrm>
                <a:off x="8037625" y="3207103"/>
                <a:ext cx="76565" cy="77331"/>
              </a:xfrm>
              <a:custGeom>
                <a:avLst/>
                <a:gdLst>
                  <a:gd name="connsiteX0" fmla="*/ 0 w 76565"/>
                  <a:gd name="connsiteY0" fmla="*/ 77332 h 77331"/>
                  <a:gd name="connsiteX1" fmla="*/ 2857 w 76565"/>
                  <a:gd name="connsiteY1" fmla="*/ 8766 h 77331"/>
                  <a:gd name="connsiteX2" fmla="*/ 16856 w 76565"/>
                  <a:gd name="connsiteY2" fmla="*/ 1052 h 77331"/>
                  <a:gd name="connsiteX3" fmla="*/ 76565 w 76565"/>
                  <a:gd name="connsiteY3" fmla="*/ 30764 h 77331"/>
                  <a:gd name="connsiteX4" fmla="*/ 0 w 76565"/>
                  <a:gd name="connsiteY4" fmla="*/ 77332 h 7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5" h="77331">
                    <a:moveTo>
                      <a:pt x="0" y="77332"/>
                    </a:moveTo>
                    <a:cubicBezTo>
                      <a:pt x="286" y="54191"/>
                      <a:pt x="1143" y="31050"/>
                      <a:pt x="2857" y="8766"/>
                    </a:cubicBezTo>
                    <a:cubicBezTo>
                      <a:pt x="3428" y="2195"/>
                      <a:pt x="10856" y="-2090"/>
                      <a:pt x="16856" y="1052"/>
                    </a:cubicBezTo>
                    <a:lnTo>
                      <a:pt x="76565" y="30764"/>
                    </a:lnTo>
                    <a:cubicBezTo>
                      <a:pt x="50567" y="45334"/>
                      <a:pt x="25141" y="61047"/>
                      <a:pt x="0" y="77332"/>
                    </a:cubicBezTo>
                    <a:close/>
                  </a:path>
                </a:pathLst>
              </a:custGeom>
              <a:solidFill>
                <a:srgbClr val="73D927"/>
              </a:solidFill>
              <a:ln w="28507"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3CE597A1-9680-4F2A-8F99-0E0D0CB09EAD}"/>
                  </a:ext>
                </a:extLst>
              </p:cNvPr>
              <p:cNvSpPr/>
              <p:nvPr/>
            </p:nvSpPr>
            <p:spPr>
              <a:xfrm>
                <a:off x="8114191" y="3165426"/>
                <a:ext cx="79136" cy="72441"/>
              </a:xfrm>
              <a:custGeom>
                <a:avLst/>
                <a:gdLst>
                  <a:gd name="connsiteX0" fmla="*/ 0 w 79136"/>
                  <a:gd name="connsiteY0" fmla="*/ 72441 h 72441"/>
                  <a:gd name="connsiteX1" fmla="*/ 9142 w 79136"/>
                  <a:gd name="connsiteY1" fmla="*/ 7875 h 72441"/>
                  <a:gd name="connsiteX2" fmla="*/ 23712 w 79136"/>
                  <a:gd name="connsiteY2" fmla="*/ 1018 h 72441"/>
                  <a:gd name="connsiteX3" fmla="*/ 79136 w 79136"/>
                  <a:gd name="connsiteY3" fmla="*/ 31302 h 72441"/>
                  <a:gd name="connsiteX4" fmla="*/ 0 w 79136"/>
                  <a:gd name="connsiteY4" fmla="*/ 72441 h 7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6" h="72441">
                    <a:moveTo>
                      <a:pt x="0" y="72441"/>
                    </a:moveTo>
                    <a:cubicBezTo>
                      <a:pt x="2285" y="50443"/>
                      <a:pt x="5142" y="28731"/>
                      <a:pt x="9142" y="7875"/>
                    </a:cubicBezTo>
                    <a:cubicBezTo>
                      <a:pt x="10285" y="1590"/>
                      <a:pt x="17998" y="-1838"/>
                      <a:pt x="23712" y="1018"/>
                    </a:cubicBezTo>
                    <a:cubicBezTo>
                      <a:pt x="42854" y="11303"/>
                      <a:pt x="61424" y="21303"/>
                      <a:pt x="79136" y="31302"/>
                    </a:cubicBezTo>
                    <a:cubicBezTo>
                      <a:pt x="52281" y="43872"/>
                      <a:pt x="25712" y="57585"/>
                      <a:pt x="0" y="72441"/>
                    </a:cubicBezTo>
                    <a:close/>
                  </a:path>
                </a:pathLst>
              </a:custGeom>
              <a:solidFill>
                <a:srgbClr val="73D927"/>
              </a:solidFill>
              <a:ln w="28507"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F5C39746-20C0-4CB2-9FD4-FE7FD6171FC7}"/>
                  </a:ext>
                </a:extLst>
              </p:cNvPr>
              <p:cNvSpPr/>
              <p:nvPr/>
            </p:nvSpPr>
            <p:spPr>
              <a:xfrm>
                <a:off x="8193327" y="3130007"/>
                <a:ext cx="81993" cy="66721"/>
              </a:xfrm>
              <a:custGeom>
                <a:avLst/>
                <a:gdLst>
                  <a:gd name="connsiteX0" fmla="*/ 0 w 81993"/>
                  <a:gd name="connsiteY0" fmla="*/ 66721 h 66721"/>
                  <a:gd name="connsiteX1" fmla="*/ 15713 w 81993"/>
                  <a:gd name="connsiteY1" fmla="*/ 6726 h 66721"/>
                  <a:gd name="connsiteX2" fmla="*/ 30855 w 81993"/>
                  <a:gd name="connsiteY2" fmla="*/ 1298 h 66721"/>
                  <a:gd name="connsiteX3" fmla="*/ 81993 w 81993"/>
                  <a:gd name="connsiteY3" fmla="*/ 32438 h 66721"/>
                  <a:gd name="connsiteX4" fmla="*/ 0 w 81993"/>
                  <a:gd name="connsiteY4" fmla="*/ 66721 h 6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3" h="66721">
                    <a:moveTo>
                      <a:pt x="0" y="66721"/>
                    </a:moveTo>
                    <a:cubicBezTo>
                      <a:pt x="4285" y="46151"/>
                      <a:pt x="9714" y="26439"/>
                      <a:pt x="15713" y="6726"/>
                    </a:cubicBezTo>
                    <a:cubicBezTo>
                      <a:pt x="17427" y="1012"/>
                      <a:pt x="25712" y="-1845"/>
                      <a:pt x="30855" y="1298"/>
                    </a:cubicBezTo>
                    <a:cubicBezTo>
                      <a:pt x="48568" y="11583"/>
                      <a:pt x="65709" y="22153"/>
                      <a:pt x="81993" y="32438"/>
                    </a:cubicBezTo>
                    <a:cubicBezTo>
                      <a:pt x="54281" y="42437"/>
                      <a:pt x="26855" y="53865"/>
                      <a:pt x="0" y="66721"/>
                    </a:cubicBezTo>
                    <a:close/>
                  </a:path>
                </a:pathLst>
              </a:custGeom>
              <a:solidFill>
                <a:srgbClr val="73D927"/>
              </a:solidFill>
              <a:ln w="28507"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53D1FE76-7FBE-4BC7-8596-795B325C598C}"/>
                  </a:ext>
                </a:extLst>
              </p:cNvPr>
              <p:cNvSpPr/>
              <p:nvPr/>
            </p:nvSpPr>
            <p:spPr>
              <a:xfrm>
                <a:off x="8275320" y="3102820"/>
                <a:ext cx="85135" cy="59625"/>
              </a:xfrm>
              <a:custGeom>
                <a:avLst/>
                <a:gdLst>
                  <a:gd name="connsiteX0" fmla="*/ 0 w 85135"/>
                  <a:gd name="connsiteY0" fmla="*/ 59625 h 59625"/>
                  <a:gd name="connsiteX1" fmla="*/ 22855 w 85135"/>
                  <a:gd name="connsiteY1" fmla="*/ 5630 h 59625"/>
                  <a:gd name="connsiteX2" fmla="*/ 38568 w 85135"/>
                  <a:gd name="connsiteY2" fmla="*/ 1630 h 59625"/>
                  <a:gd name="connsiteX3" fmla="*/ 85136 w 85135"/>
                  <a:gd name="connsiteY3" fmla="*/ 33913 h 59625"/>
                  <a:gd name="connsiteX4" fmla="*/ 63709 w 85135"/>
                  <a:gd name="connsiteY4" fmla="*/ 39627 h 59625"/>
                  <a:gd name="connsiteX5" fmla="*/ 42282 w 85135"/>
                  <a:gd name="connsiteY5" fmla="*/ 45912 h 59625"/>
                  <a:gd name="connsiteX6" fmla="*/ 0 w 85135"/>
                  <a:gd name="connsiteY6" fmla="*/ 59625 h 5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35" h="59625">
                    <a:moveTo>
                      <a:pt x="0" y="59625"/>
                    </a:moveTo>
                    <a:cubicBezTo>
                      <a:pt x="6857" y="41056"/>
                      <a:pt x="14285" y="22771"/>
                      <a:pt x="22855" y="5630"/>
                    </a:cubicBezTo>
                    <a:cubicBezTo>
                      <a:pt x="25426" y="487"/>
                      <a:pt x="33712" y="-1798"/>
                      <a:pt x="38568" y="1630"/>
                    </a:cubicBezTo>
                    <a:cubicBezTo>
                      <a:pt x="54853" y="12772"/>
                      <a:pt x="70280" y="23057"/>
                      <a:pt x="85136" y="33913"/>
                    </a:cubicBezTo>
                    <a:cubicBezTo>
                      <a:pt x="77994" y="35627"/>
                      <a:pt x="70851" y="37342"/>
                      <a:pt x="63709" y="39627"/>
                    </a:cubicBezTo>
                    <a:cubicBezTo>
                      <a:pt x="56567" y="41627"/>
                      <a:pt x="49425" y="43341"/>
                      <a:pt x="42282" y="45912"/>
                    </a:cubicBezTo>
                    <a:cubicBezTo>
                      <a:pt x="27998" y="49912"/>
                      <a:pt x="13999" y="54483"/>
                      <a:pt x="0" y="59625"/>
                    </a:cubicBezTo>
                    <a:close/>
                  </a:path>
                </a:pathLst>
              </a:custGeom>
              <a:solidFill>
                <a:srgbClr val="73D927"/>
              </a:solidFill>
              <a:ln w="28507"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17DE2598-CBA7-42D0-8BAC-134E8512D9BA}"/>
                  </a:ext>
                </a:extLst>
              </p:cNvPr>
              <p:cNvSpPr/>
              <p:nvPr/>
            </p:nvSpPr>
            <p:spPr>
              <a:xfrm>
                <a:off x="8360456" y="3085213"/>
                <a:ext cx="87707" cy="51519"/>
              </a:xfrm>
              <a:custGeom>
                <a:avLst/>
                <a:gdLst>
                  <a:gd name="connsiteX0" fmla="*/ 0 w 87707"/>
                  <a:gd name="connsiteY0" fmla="*/ 51520 h 51519"/>
                  <a:gd name="connsiteX1" fmla="*/ 29141 w 87707"/>
                  <a:gd name="connsiteY1" fmla="*/ 4095 h 51519"/>
                  <a:gd name="connsiteX2" fmla="*/ 45139 w 87707"/>
                  <a:gd name="connsiteY2" fmla="*/ 2095 h 51519"/>
                  <a:gd name="connsiteX3" fmla="*/ 87707 w 87707"/>
                  <a:gd name="connsiteY3" fmla="*/ 34950 h 51519"/>
                  <a:gd name="connsiteX4" fmla="*/ 43425 w 87707"/>
                  <a:gd name="connsiteY4" fmla="*/ 42092 h 51519"/>
                  <a:gd name="connsiteX5" fmla="*/ 21712 w 87707"/>
                  <a:gd name="connsiteY5" fmla="*/ 46377 h 51519"/>
                  <a:gd name="connsiteX6" fmla="*/ 0 w 87707"/>
                  <a:gd name="connsiteY6" fmla="*/ 51520 h 5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 h="51519">
                    <a:moveTo>
                      <a:pt x="0" y="51520"/>
                    </a:moveTo>
                    <a:cubicBezTo>
                      <a:pt x="8856" y="34950"/>
                      <a:pt x="18856" y="19522"/>
                      <a:pt x="29141" y="4095"/>
                    </a:cubicBezTo>
                    <a:cubicBezTo>
                      <a:pt x="32283" y="-476"/>
                      <a:pt x="40854" y="-1333"/>
                      <a:pt x="45139" y="2095"/>
                    </a:cubicBezTo>
                    <a:lnTo>
                      <a:pt x="87707" y="34950"/>
                    </a:lnTo>
                    <a:cubicBezTo>
                      <a:pt x="72851" y="36664"/>
                      <a:pt x="58281" y="39806"/>
                      <a:pt x="43425" y="42092"/>
                    </a:cubicBezTo>
                    <a:cubicBezTo>
                      <a:pt x="35997" y="43235"/>
                      <a:pt x="28855" y="44949"/>
                      <a:pt x="21712" y="46377"/>
                    </a:cubicBezTo>
                    <a:cubicBezTo>
                      <a:pt x="14285" y="47806"/>
                      <a:pt x="7142" y="49520"/>
                      <a:pt x="0" y="51520"/>
                    </a:cubicBezTo>
                    <a:close/>
                  </a:path>
                </a:pathLst>
              </a:custGeom>
              <a:solidFill>
                <a:srgbClr val="73D927"/>
              </a:solidFill>
              <a:ln w="28507"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E231545F-17A0-47C4-98C4-53D407673ADD}"/>
                  </a:ext>
                </a:extLst>
              </p:cNvPr>
              <p:cNvSpPr/>
              <p:nvPr/>
            </p:nvSpPr>
            <p:spPr>
              <a:xfrm>
                <a:off x="8448164" y="3076863"/>
                <a:ext cx="89706" cy="43300"/>
              </a:xfrm>
              <a:custGeom>
                <a:avLst/>
                <a:gdLst>
                  <a:gd name="connsiteX0" fmla="*/ 0 w 89706"/>
                  <a:gd name="connsiteY0" fmla="*/ 43300 h 43300"/>
                  <a:gd name="connsiteX1" fmla="*/ 33712 w 89706"/>
                  <a:gd name="connsiteY1" fmla="*/ 3018 h 43300"/>
                  <a:gd name="connsiteX2" fmla="*/ 49710 w 89706"/>
                  <a:gd name="connsiteY2" fmla="*/ 2161 h 43300"/>
                  <a:gd name="connsiteX3" fmla="*/ 89707 w 89706"/>
                  <a:gd name="connsiteY3" fmla="*/ 33872 h 43300"/>
                  <a:gd name="connsiteX4" fmla="*/ 44854 w 89706"/>
                  <a:gd name="connsiteY4" fmla="*/ 37872 h 43300"/>
                  <a:gd name="connsiteX5" fmla="*/ 0 w 89706"/>
                  <a:gd name="connsiteY5" fmla="*/ 43300 h 4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6" h="43300">
                    <a:moveTo>
                      <a:pt x="0" y="43300"/>
                    </a:moveTo>
                    <a:cubicBezTo>
                      <a:pt x="10856" y="29301"/>
                      <a:pt x="21998" y="15588"/>
                      <a:pt x="33712" y="3018"/>
                    </a:cubicBezTo>
                    <a:cubicBezTo>
                      <a:pt x="37140" y="-696"/>
                      <a:pt x="45711" y="-982"/>
                      <a:pt x="49710" y="2161"/>
                    </a:cubicBezTo>
                    <a:lnTo>
                      <a:pt x="89707" y="33872"/>
                    </a:lnTo>
                    <a:cubicBezTo>
                      <a:pt x="74565" y="34729"/>
                      <a:pt x="59709" y="36443"/>
                      <a:pt x="44854" y="37872"/>
                    </a:cubicBezTo>
                    <a:cubicBezTo>
                      <a:pt x="29712" y="39015"/>
                      <a:pt x="14856" y="41300"/>
                      <a:pt x="0" y="43300"/>
                    </a:cubicBezTo>
                    <a:close/>
                  </a:path>
                </a:pathLst>
              </a:custGeom>
              <a:solidFill>
                <a:srgbClr val="73D927"/>
              </a:solidFill>
              <a:ln w="28507"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A6631AAE-DC12-44B6-90F6-9F6B89DA7C18}"/>
                  </a:ext>
                </a:extLst>
              </p:cNvPr>
              <p:cNvSpPr/>
              <p:nvPr/>
            </p:nvSpPr>
            <p:spPr>
              <a:xfrm>
                <a:off x="8537585" y="3074201"/>
                <a:ext cx="90564" cy="36248"/>
              </a:xfrm>
              <a:custGeom>
                <a:avLst/>
                <a:gdLst>
                  <a:gd name="connsiteX0" fmla="*/ 0 w 90564"/>
                  <a:gd name="connsiteY0" fmla="*/ 36248 h 36248"/>
                  <a:gd name="connsiteX1" fmla="*/ 36568 w 90564"/>
                  <a:gd name="connsiteY1" fmla="*/ 2251 h 36248"/>
                  <a:gd name="connsiteX2" fmla="*/ 52567 w 90564"/>
                  <a:gd name="connsiteY2" fmla="*/ 2251 h 36248"/>
                  <a:gd name="connsiteX3" fmla="*/ 90564 w 90564"/>
                  <a:gd name="connsiteY3" fmla="*/ 31963 h 36248"/>
                  <a:gd name="connsiteX4" fmla="*/ 45425 w 90564"/>
                  <a:gd name="connsiteY4" fmla="*/ 33391 h 36248"/>
                  <a:gd name="connsiteX5" fmla="*/ 0 w 90564"/>
                  <a:gd name="connsiteY5" fmla="*/ 36248 h 3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36248">
                    <a:moveTo>
                      <a:pt x="0" y="36248"/>
                    </a:moveTo>
                    <a:cubicBezTo>
                      <a:pt x="11999" y="24249"/>
                      <a:pt x="23998" y="12822"/>
                      <a:pt x="36568" y="2251"/>
                    </a:cubicBezTo>
                    <a:cubicBezTo>
                      <a:pt x="40282" y="-892"/>
                      <a:pt x="48567" y="-606"/>
                      <a:pt x="52567" y="2251"/>
                    </a:cubicBezTo>
                    <a:cubicBezTo>
                      <a:pt x="65423" y="12822"/>
                      <a:pt x="77994" y="22249"/>
                      <a:pt x="90564" y="31963"/>
                    </a:cubicBezTo>
                    <a:cubicBezTo>
                      <a:pt x="75422" y="31963"/>
                      <a:pt x="60281" y="33106"/>
                      <a:pt x="45425" y="33391"/>
                    </a:cubicBezTo>
                    <a:cubicBezTo>
                      <a:pt x="30283" y="33963"/>
                      <a:pt x="15142" y="35106"/>
                      <a:pt x="0" y="36248"/>
                    </a:cubicBezTo>
                    <a:close/>
                  </a:path>
                </a:pathLst>
              </a:custGeom>
              <a:solidFill>
                <a:srgbClr val="73D927"/>
              </a:solidFill>
              <a:ln w="28507"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A107F9BA-A7C5-4863-9344-FDC6DA9A566D}"/>
                  </a:ext>
                </a:extLst>
              </p:cNvPr>
              <p:cNvSpPr/>
              <p:nvPr/>
            </p:nvSpPr>
            <p:spPr>
              <a:xfrm>
                <a:off x="8628149" y="3076810"/>
                <a:ext cx="90564" cy="29925"/>
              </a:xfrm>
              <a:custGeom>
                <a:avLst/>
                <a:gdLst>
                  <a:gd name="connsiteX0" fmla="*/ 0 w 90564"/>
                  <a:gd name="connsiteY0" fmla="*/ 29354 h 29925"/>
                  <a:gd name="connsiteX1" fmla="*/ 38283 w 90564"/>
                  <a:gd name="connsiteY1" fmla="*/ 1642 h 29925"/>
                  <a:gd name="connsiteX2" fmla="*/ 53996 w 90564"/>
                  <a:gd name="connsiteY2" fmla="*/ 2499 h 29925"/>
                  <a:gd name="connsiteX3" fmla="*/ 90564 w 90564"/>
                  <a:gd name="connsiteY3" fmla="*/ 29925 h 29925"/>
                  <a:gd name="connsiteX4" fmla="*/ 45139 w 90564"/>
                  <a:gd name="connsiteY4" fmla="*/ 28783 h 29925"/>
                  <a:gd name="connsiteX5" fmla="*/ 0 w 90564"/>
                  <a:gd name="connsiteY5" fmla="*/ 29354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9925">
                    <a:moveTo>
                      <a:pt x="0" y="29354"/>
                    </a:moveTo>
                    <a:cubicBezTo>
                      <a:pt x="12570" y="19641"/>
                      <a:pt x="25141" y="10213"/>
                      <a:pt x="38283" y="1642"/>
                    </a:cubicBezTo>
                    <a:cubicBezTo>
                      <a:pt x="41997" y="-929"/>
                      <a:pt x="50567" y="-358"/>
                      <a:pt x="53996" y="2499"/>
                    </a:cubicBezTo>
                    <a:cubicBezTo>
                      <a:pt x="66280" y="12213"/>
                      <a:pt x="78565" y="21355"/>
                      <a:pt x="90564" y="29925"/>
                    </a:cubicBezTo>
                    <a:lnTo>
                      <a:pt x="45139" y="28783"/>
                    </a:lnTo>
                    <a:cubicBezTo>
                      <a:pt x="29998" y="28783"/>
                      <a:pt x="15142" y="29068"/>
                      <a:pt x="0" y="29354"/>
                    </a:cubicBezTo>
                    <a:close/>
                  </a:path>
                </a:pathLst>
              </a:custGeom>
              <a:solidFill>
                <a:srgbClr val="73D927"/>
              </a:solidFill>
              <a:ln w="28507"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15348956-02F1-480E-B255-687F3ED4E924}"/>
                  </a:ext>
                </a:extLst>
              </p:cNvPr>
              <p:cNvSpPr/>
              <p:nvPr/>
            </p:nvSpPr>
            <p:spPr>
              <a:xfrm>
                <a:off x="8718713" y="3083918"/>
                <a:ext cx="90564" cy="27674"/>
              </a:xfrm>
              <a:custGeom>
                <a:avLst/>
                <a:gdLst>
                  <a:gd name="connsiteX0" fmla="*/ 0 w 90564"/>
                  <a:gd name="connsiteY0" fmla="*/ 22532 h 27674"/>
                  <a:gd name="connsiteX1" fmla="*/ 39140 w 90564"/>
                  <a:gd name="connsiteY1" fmla="*/ 1105 h 27674"/>
                  <a:gd name="connsiteX2" fmla="*/ 54853 w 90564"/>
                  <a:gd name="connsiteY2" fmla="*/ 2533 h 27674"/>
                  <a:gd name="connsiteX3" fmla="*/ 90564 w 90564"/>
                  <a:gd name="connsiteY3" fmla="*/ 27674 h 27674"/>
                  <a:gd name="connsiteX4" fmla="*/ 45139 w 90564"/>
                  <a:gd name="connsiteY4" fmla="*/ 24532 h 27674"/>
                  <a:gd name="connsiteX5" fmla="*/ 0 w 90564"/>
                  <a:gd name="connsiteY5" fmla="*/ 22532 h 2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7674">
                    <a:moveTo>
                      <a:pt x="0" y="22532"/>
                    </a:moveTo>
                    <a:cubicBezTo>
                      <a:pt x="12856" y="14532"/>
                      <a:pt x="25998" y="7676"/>
                      <a:pt x="39140" y="1105"/>
                    </a:cubicBezTo>
                    <a:cubicBezTo>
                      <a:pt x="43139" y="-895"/>
                      <a:pt x="51424" y="-38"/>
                      <a:pt x="54853" y="2533"/>
                    </a:cubicBezTo>
                    <a:cubicBezTo>
                      <a:pt x="66852" y="11390"/>
                      <a:pt x="78565" y="19961"/>
                      <a:pt x="90564" y="27674"/>
                    </a:cubicBezTo>
                    <a:cubicBezTo>
                      <a:pt x="75422" y="26531"/>
                      <a:pt x="60281" y="25103"/>
                      <a:pt x="45139" y="24532"/>
                    </a:cubicBezTo>
                    <a:lnTo>
                      <a:pt x="0" y="22532"/>
                    </a:lnTo>
                    <a:close/>
                  </a:path>
                </a:pathLst>
              </a:custGeom>
              <a:solidFill>
                <a:srgbClr val="73D927"/>
              </a:solidFill>
              <a:ln w="28507"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A7DC77FB-7BDB-4D04-AFE0-A78470F4BAA8}"/>
                  </a:ext>
                </a:extLst>
              </p:cNvPr>
              <p:cNvSpPr/>
              <p:nvPr/>
            </p:nvSpPr>
            <p:spPr>
              <a:xfrm>
                <a:off x="8809277" y="3095307"/>
                <a:ext cx="90564" cy="25141"/>
              </a:xfrm>
              <a:custGeom>
                <a:avLst/>
                <a:gdLst>
                  <a:gd name="connsiteX0" fmla="*/ 0 w 90564"/>
                  <a:gd name="connsiteY0" fmla="*/ 16285 h 25141"/>
                  <a:gd name="connsiteX1" fmla="*/ 39711 w 90564"/>
                  <a:gd name="connsiteY1" fmla="*/ 572 h 25141"/>
                  <a:gd name="connsiteX2" fmla="*/ 55424 w 90564"/>
                  <a:gd name="connsiteY2" fmla="*/ 2857 h 25141"/>
                  <a:gd name="connsiteX3" fmla="*/ 90564 w 90564"/>
                  <a:gd name="connsiteY3" fmla="*/ 25141 h 25141"/>
                  <a:gd name="connsiteX4" fmla="*/ 45425 w 90564"/>
                  <a:gd name="connsiteY4" fmla="*/ 20285 h 25141"/>
                  <a:gd name="connsiteX5" fmla="*/ 0 w 90564"/>
                  <a:gd name="connsiteY5" fmla="*/ 16285 h 2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4" h="25141">
                    <a:moveTo>
                      <a:pt x="0" y="16285"/>
                    </a:moveTo>
                    <a:cubicBezTo>
                      <a:pt x="13142" y="10285"/>
                      <a:pt x="26569" y="4857"/>
                      <a:pt x="39711" y="572"/>
                    </a:cubicBezTo>
                    <a:cubicBezTo>
                      <a:pt x="43711" y="-857"/>
                      <a:pt x="51996" y="572"/>
                      <a:pt x="55424" y="2857"/>
                    </a:cubicBezTo>
                    <a:cubicBezTo>
                      <a:pt x="67137" y="10857"/>
                      <a:pt x="78851" y="17999"/>
                      <a:pt x="90564" y="25141"/>
                    </a:cubicBezTo>
                    <a:cubicBezTo>
                      <a:pt x="75422" y="23142"/>
                      <a:pt x="60281" y="21999"/>
                      <a:pt x="45425" y="20285"/>
                    </a:cubicBezTo>
                    <a:cubicBezTo>
                      <a:pt x="30283" y="18570"/>
                      <a:pt x="15142" y="17142"/>
                      <a:pt x="0" y="16285"/>
                    </a:cubicBezTo>
                    <a:close/>
                  </a:path>
                </a:pathLst>
              </a:custGeom>
              <a:solidFill>
                <a:srgbClr val="73D927"/>
              </a:solidFill>
              <a:ln w="28507"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FE5D1D27-E8FC-4AB9-9B2A-54972949E38B}"/>
                  </a:ext>
                </a:extLst>
              </p:cNvPr>
              <p:cNvSpPr/>
              <p:nvPr/>
            </p:nvSpPr>
            <p:spPr>
              <a:xfrm>
                <a:off x="8899841" y="3110484"/>
                <a:ext cx="89992" cy="23106"/>
              </a:xfrm>
              <a:custGeom>
                <a:avLst/>
                <a:gdLst>
                  <a:gd name="connsiteX0" fmla="*/ 0 w 89992"/>
                  <a:gd name="connsiteY0" fmla="*/ 9965 h 23106"/>
                  <a:gd name="connsiteX1" fmla="*/ 39711 w 89992"/>
                  <a:gd name="connsiteY1" fmla="*/ 251 h 23106"/>
                  <a:gd name="connsiteX2" fmla="*/ 55138 w 89992"/>
                  <a:gd name="connsiteY2" fmla="*/ 3108 h 23106"/>
                  <a:gd name="connsiteX3" fmla="*/ 89993 w 89992"/>
                  <a:gd name="connsiteY3" fmla="*/ 23107 h 23106"/>
                  <a:gd name="connsiteX4" fmla="*/ 45139 w 89992"/>
                  <a:gd name="connsiteY4" fmla="*/ 15964 h 23106"/>
                  <a:gd name="connsiteX5" fmla="*/ 0 w 89992"/>
                  <a:gd name="connsiteY5" fmla="*/ 9965 h 2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92" h="23106">
                    <a:moveTo>
                      <a:pt x="0" y="9965"/>
                    </a:moveTo>
                    <a:cubicBezTo>
                      <a:pt x="13142" y="6251"/>
                      <a:pt x="26569" y="2823"/>
                      <a:pt x="39711" y="251"/>
                    </a:cubicBezTo>
                    <a:cubicBezTo>
                      <a:pt x="43711" y="-606"/>
                      <a:pt x="51996" y="823"/>
                      <a:pt x="55138" y="3108"/>
                    </a:cubicBezTo>
                    <a:cubicBezTo>
                      <a:pt x="66566" y="10251"/>
                      <a:pt x="78279" y="17107"/>
                      <a:pt x="89993" y="23107"/>
                    </a:cubicBezTo>
                    <a:cubicBezTo>
                      <a:pt x="75137" y="20821"/>
                      <a:pt x="60281" y="17964"/>
                      <a:pt x="45139" y="15964"/>
                    </a:cubicBezTo>
                    <a:lnTo>
                      <a:pt x="0" y="9965"/>
                    </a:lnTo>
                    <a:close/>
                  </a:path>
                </a:pathLst>
              </a:custGeom>
              <a:solidFill>
                <a:srgbClr val="73D927"/>
              </a:solidFill>
              <a:ln w="28507"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79E79F8A-212C-445E-A270-775DD0F61E2B}"/>
                  </a:ext>
                </a:extLst>
              </p:cNvPr>
              <p:cNvSpPr/>
              <p:nvPr/>
            </p:nvSpPr>
            <p:spPr>
              <a:xfrm>
                <a:off x="8989834" y="3129566"/>
                <a:ext cx="89706" cy="21165"/>
              </a:xfrm>
              <a:custGeom>
                <a:avLst/>
                <a:gdLst>
                  <a:gd name="connsiteX0" fmla="*/ 0 w 89706"/>
                  <a:gd name="connsiteY0" fmla="*/ 4024 h 21165"/>
                  <a:gd name="connsiteX1" fmla="*/ 39425 w 89706"/>
                  <a:gd name="connsiteY1" fmla="*/ 24 h 21165"/>
                  <a:gd name="connsiteX2" fmla="*/ 54853 w 89706"/>
                  <a:gd name="connsiteY2" fmla="*/ 3738 h 21165"/>
                  <a:gd name="connsiteX3" fmla="*/ 89707 w 89706"/>
                  <a:gd name="connsiteY3" fmla="*/ 21166 h 21165"/>
                  <a:gd name="connsiteX4" fmla="*/ 45139 w 89706"/>
                  <a:gd name="connsiteY4" fmla="*/ 12023 h 21165"/>
                  <a:gd name="connsiteX5" fmla="*/ 0 w 89706"/>
                  <a:gd name="connsiteY5" fmla="*/ 4024 h 21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06" h="21165">
                    <a:moveTo>
                      <a:pt x="0" y="4024"/>
                    </a:moveTo>
                    <a:cubicBezTo>
                      <a:pt x="13142" y="1739"/>
                      <a:pt x="26284" y="596"/>
                      <a:pt x="39425" y="24"/>
                    </a:cubicBezTo>
                    <a:cubicBezTo>
                      <a:pt x="43139" y="-261"/>
                      <a:pt x="51424" y="2024"/>
                      <a:pt x="54853" y="3738"/>
                    </a:cubicBezTo>
                    <a:cubicBezTo>
                      <a:pt x="66280" y="10024"/>
                      <a:pt x="77994" y="15452"/>
                      <a:pt x="89707" y="21166"/>
                    </a:cubicBezTo>
                    <a:cubicBezTo>
                      <a:pt x="74851" y="17737"/>
                      <a:pt x="59995" y="15166"/>
                      <a:pt x="45139" y="12023"/>
                    </a:cubicBezTo>
                    <a:cubicBezTo>
                      <a:pt x="29997" y="9166"/>
                      <a:pt x="15142" y="6310"/>
                      <a:pt x="0" y="4024"/>
                    </a:cubicBezTo>
                    <a:close/>
                  </a:path>
                </a:pathLst>
              </a:custGeom>
              <a:solidFill>
                <a:srgbClr val="73D927"/>
              </a:solidFill>
              <a:ln w="28507"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CF60C554-BE70-4C8D-BD5C-E605DC40BF06}"/>
                  </a:ext>
                </a:extLst>
              </p:cNvPr>
              <p:cNvSpPr/>
              <p:nvPr/>
            </p:nvSpPr>
            <p:spPr>
              <a:xfrm>
                <a:off x="9079541" y="3150732"/>
                <a:ext cx="88564" cy="21712"/>
              </a:xfrm>
              <a:custGeom>
                <a:avLst/>
                <a:gdLst>
                  <a:gd name="connsiteX0" fmla="*/ 0 w 88564"/>
                  <a:gd name="connsiteY0" fmla="*/ 0 h 21712"/>
                  <a:gd name="connsiteX1" fmla="*/ 38568 w 88564"/>
                  <a:gd name="connsiteY1" fmla="*/ 2000 h 21712"/>
                  <a:gd name="connsiteX2" fmla="*/ 53710 w 88564"/>
                  <a:gd name="connsiteY2" fmla="*/ 6285 h 21712"/>
                  <a:gd name="connsiteX3" fmla="*/ 88564 w 88564"/>
                  <a:gd name="connsiteY3" fmla="*/ 21713 h 21712"/>
                  <a:gd name="connsiteX4" fmla="*/ 44282 w 88564"/>
                  <a:gd name="connsiteY4" fmla="*/ 10285 h 21712"/>
                  <a:gd name="connsiteX5" fmla="*/ 0 w 88564"/>
                  <a:gd name="connsiteY5" fmla="*/ 0 h 2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64" h="21712">
                    <a:moveTo>
                      <a:pt x="0" y="0"/>
                    </a:moveTo>
                    <a:cubicBezTo>
                      <a:pt x="12856" y="0"/>
                      <a:pt x="25712" y="857"/>
                      <a:pt x="38568" y="2000"/>
                    </a:cubicBezTo>
                    <a:cubicBezTo>
                      <a:pt x="42282" y="2286"/>
                      <a:pt x="50281" y="4571"/>
                      <a:pt x="53710" y="6285"/>
                    </a:cubicBezTo>
                    <a:cubicBezTo>
                      <a:pt x="65138" y="11999"/>
                      <a:pt x="76851" y="17141"/>
                      <a:pt x="88564" y="21713"/>
                    </a:cubicBezTo>
                    <a:cubicBezTo>
                      <a:pt x="73708" y="17999"/>
                      <a:pt x="59138" y="13713"/>
                      <a:pt x="44282" y="10285"/>
                    </a:cubicBezTo>
                    <a:lnTo>
                      <a:pt x="0" y="0"/>
                    </a:lnTo>
                    <a:close/>
                  </a:path>
                </a:pathLst>
              </a:custGeom>
              <a:solidFill>
                <a:srgbClr val="73D927"/>
              </a:solidFill>
              <a:ln w="28507"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EFA6B6EE-26CD-416B-B130-52A2D2F0782F}"/>
                  </a:ext>
                </a:extLst>
              </p:cNvPr>
              <p:cNvSpPr/>
              <p:nvPr/>
            </p:nvSpPr>
            <p:spPr>
              <a:xfrm>
                <a:off x="9168105" y="3172444"/>
                <a:ext cx="87707" cy="25426"/>
              </a:xfrm>
              <a:custGeom>
                <a:avLst/>
                <a:gdLst>
                  <a:gd name="connsiteX0" fmla="*/ 0 w 87707"/>
                  <a:gd name="connsiteY0" fmla="*/ 0 h 25426"/>
                  <a:gd name="connsiteX1" fmla="*/ 37140 w 87707"/>
                  <a:gd name="connsiteY1" fmla="*/ 7714 h 25426"/>
                  <a:gd name="connsiteX2" fmla="*/ 51996 w 87707"/>
                  <a:gd name="connsiteY2" fmla="*/ 12856 h 25426"/>
                  <a:gd name="connsiteX3" fmla="*/ 87707 w 87707"/>
                  <a:gd name="connsiteY3" fmla="*/ 25427 h 25426"/>
                  <a:gd name="connsiteX4" fmla="*/ 43996 w 87707"/>
                  <a:gd name="connsiteY4" fmla="*/ 12285 h 25426"/>
                  <a:gd name="connsiteX5" fmla="*/ 0 w 87707"/>
                  <a:gd name="connsiteY5" fmla="*/ 0 h 2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07" h="25426">
                    <a:moveTo>
                      <a:pt x="0" y="0"/>
                    </a:moveTo>
                    <a:cubicBezTo>
                      <a:pt x="12570" y="2000"/>
                      <a:pt x="25141" y="4000"/>
                      <a:pt x="37140" y="7714"/>
                    </a:cubicBezTo>
                    <a:cubicBezTo>
                      <a:pt x="40568" y="8571"/>
                      <a:pt x="48567" y="11428"/>
                      <a:pt x="51996" y="12856"/>
                    </a:cubicBezTo>
                    <a:cubicBezTo>
                      <a:pt x="63709" y="17713"/>
                      <a:pt x="75708" y="21713"/>
                      <a:pt x="87707" y="25427"/>
                    </a:cubicBezTo>
                    <a:lnTo>
                      <a:pt x="43996" y="12285"/>
                    </a:lnTo>
                    <a:cubicBezTo>
                      <a:pt x="29426" y="7714"/>
                      <a:pt x="14856" y="3714"/>
                      <a:pt x="0" y="0"/>
                    </a:cubicBezTo>
                    <a:close/>
                  </a:path>
                </a:pathLst>
              </a:custGeom>
              <a:solidFill>
                <a:srgbClr val="73D927"/>
              </a:solidFill>
              <a:ln w="28507" cap="flat">
                <a:noFill/>
                <a:prstDash val="solid"/>
                <a:miter/>
              </a:ln>
            </p:spPr>
            <p:txBody>
              <a:bodyPr rtlCol="0" anchor="ctr"/>
              <a:lstStyle/>
              <a:p>
                <a:endParaRPr lang="en-US"/>
              </a:p>
            </p:txBody>
          </p:sp>
        </p:grpSp>
        <p:sp>
          <p:nvSpPr>
            <p:cNvPr id="894" name="Freeform: Shape 893">
              <a:extLst>
                <a:ext uri="{FF2B5EF4-FFF2-40B4-BE49-F238E27FC236}">
                  <a16:creationId xmlns:a16="http://schemas.microsoft.com/office/drawing/2014/main" id="{637535CD-6F41-4123-B97F-F3EC45AE9190}"/>
                </a:ext>
              </a:extLst>
            </p:cNvPr>
            <p:cNvSpPr/>
            <p:nvPr/>
          </p:nvSpPr>
          <p:spPr>
            <a:xfrm>
              <a:off x="9367803" y="3325575"/>
              <a:ext cx="1194236" cy="2567036"/>
            </a:xfrm>
            <a:custGeom>
              <a:avLst/>
              <a:gdLst>
                <a:gd name="connsiteX0" fmla="*/ 1189046 w 1194236"/>
                <a:gd name="connsiteY0" fmla="*/ 1975840 h 2567036"/>
                <a:gd name="connsiteX1" fmla="*/ 1021917 w 1194236"/>
                <a:gd name="connsiteY1" fmla="*/ 1020774 h 2567036"/>
                <a:gd name="connsiteX2" fmla="*/ 390540 w 1194236"/>
                <a:gd name="connsiteY2" fmla="*/ 119419 h 2567036"/>
                <a:gd name="connsiteX3" fmla="*/ 208555 w 1194236"/>
                <a:gd name="connsiteY3" fmla="*/ 0 h 2567036"/>
                <a:gd name="connsiteX4" fmla="*/ 764795 w 1194236"/>
                <a:gd name="connsiteY4" fmla="*/ 611379 h 2567036"/>
                <a:gd name="connsiteX5" fmla="*/ 1117910 w 1194236"/>
                <a:gd name="connsiteY5" fmla="*/ 1930415 h 2567036"/>
                <a:gd name="connsiteX6" fmla="*/ 884214 w 1194236"/>
                <a:gd name="connsiteY6" fmla="*/ 2355523 h 2567036"/>
                <a:gd name="connsiteX7" fmla="*/ 405967 w 1194236"/>
                <a:gd name="connsiteY7" fmla="*/ 2484941 h 2567036"/>
                <a:gd name="connsiteX8" fmla="*/ 0 w 1194236"/>
                <a:gd name="connsiteY8" fmla="*/ 2232391 h 2567036"/>
                <a:gd name="connsiteX9" fmla="*/ 432822 w 1194236"/>
                <a:gd name="connsiteY9" fmla="*/ 2560364 h 2567036"/>
                <a:gd name="connsiteX10" fmla="*/ 1189046 w 1194236"/>
                <a:gd name="connsiteY10" fmla="*/ 1975840 h 25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4236" h="2567036">
                  <a:moveTo>
                    <a:pt x="1189046" y="1975840"/>
                  </a:moveTo>
                  <a:cubicBezTo>
                    <a:pt x="1229329" y="1615012"/>
                    <a:pt x="1021917" y="1020774"/>
                    <a:pt x="1021917" y="1020774"/>
                  </a:cubicBezTo>
                  <a:cubicBezTo>
                    <a:pt x="1021917" y="1020774"/>
                    <a:pt x="845931" y="469390"/>
                    <a:pt x="390540" y="119419"/>
                  </a:cubicBezTo>
                  <a:cubicBezTo>
                    <a:pt x="331973" y="74565"/>
                    <a:pt x="271121" y="34854"/>
                    <a:pt x="208555" y="0"/>
                  </a:cubicBezTo>
                  <a:cubicBezTo>
                    <a:pt x="402824" y="156559"/>
                    <a:pt x="598237" y="356543"/>
                    <a:pt x="764795" y="611379"/>
                  </a:cubicBezTo>
                  <a:cubicBezTo>
                    <a:pt x="868787" y="770509"/>
                    <a:pt x="1246185" y="1347891"/>
                    <a:pt x="1117910" y="1930415"/>
                  </a:cubicBezTo>
                  <a:cubicBezTo>
                    <a:pt x="1094769" y="2034978"/>
                    <a:pt x="1051058" y="2221820"/>
                    <a:pt x="884214" y="2355523"/>
                  </a:cubicBezTo>
                  <a:cubicBezTo>
                    <a:pt x="868215" y="2368379"/>
                    <a:pt x="661946" y="2528652"/>
                    <a:pt x="405967" y="2484941"/>
                  </a:cubicBezTo>
                  <a:cubicBezTo>
                    <a:pt x="184556" y="2447230"/>
                    <a:pt x="117991" y="2377807"/>
                    <a:pt x="0" y="2232391"/>
                  </a:cubicBezTo>
                  <a:cubicBezTo>
                    <a:pt x="61138" y="2386664"/>
                    <a:pt x="236838" y="2525224"/>
                    <a:pt x="432822" y="2560364"/>
                  </a:cubicBezTo>
                  <a:cubicBezTo>
                    <a:pt x="730512" y="2614074"/>
                    <a:pt x="1148764" y="2336668"/>
                    <a:pt x="1189046" y="1975840"/>
                  </a:cubicBezTo>
                  <a:close/>
                </a:path>
              </a:pathLst>
            </a:custGeom>
            <a:solidFill>
              <a:srgbClr val="73D927"/>
            </a:solidFill>
            <a:ln w="28507"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8808791B-C482-4070-A876-0DEF614C86F0}"/>
                </a:ext>
              </a:extLst>
            </p:cNvPr>
            <p:cNvSpPr/>
            <p:nvPr/>
          </p:nvSpPr>
          <p:spPr>
            <a:xfrm>
              <a:off x="7016068" y="3564852"/>
              <a:ext cx="416071" cy="383670"/>
            </a:xfrm>
            <a:custGeom>
              <a:avLst/>
              <a:gdLst>
                <a:gd name="connsiteX0" fmla="*/ 412464 w 416071"/>
                <a:gd name="connsiteY0" fmla="*/ 136692 h 383670"/>
                <a:gd name="connsiteX1" fmla="*/ 377610 w 416071"/>
                <a:gd name="connsiteY1" fmla="*/ 62412 h 383670"/>
                <a:gd name="connsiteX2" fmla="*/ 310758 w 416071"/>
                <a:gd name="connsiteY2" fmla="*/ 14988 h 383670"/>
                <a:gd name="connsiteX3" fmla="*/ 233050 w 416071"/>
                <a:gd name="connsiteY3" fmla="*/ 417 h 383670"/>
                <a:gd name="connsiteX4" fmla="*/ 155914 w 416071"/>
                <a:gd name="connsiteY4" fmla="*/ 2989 h 383670"/>
                <a:gd name="connsiteX5" fmla="*/ 84205 w 416071"/>
                <a:gd name="connsiteY5" fmla="*/ 29272 h 383670"/>
                <a:gd name="connsiteX6" fmla="*/ 3355 w 416071"/>
                <a:gd name="connsiteY6" fmla="*/ 157262 h 383670"/>
                <a:gd name="connsiteX7" fmla="*/ 41637 w 416071"/>
                <a:gd name="connsiteY7" fmla="*/ 308107 h 383670"/>
                <a:gd name="connsiteX8" fmla="*/ 177055 w 416071"/>
                <a:gd name="connsiteY8" fmla="*/ 381815 h 383670"/>
                <a:gd name="connsiteX9" fmla="*/ 325900 w 416071"/>
                <a:gd name="connsiteY9" fmla="*/ 347246 h 383670"/>
                <a:gd name="connsiteX10" fmla="*/ 412179 w 416071"/>
                <a:gd name="connsiteY10" fmla="*/ 217257 h 383670"/>
                <a:gd name="connsiteX11" fmla="*/ 412464 w 416071"/>
                <a:gd name="connsiteY11" fmla="*/ 136692 h 383670"/>
                <a:gd name="connsiteX12" fmla="*/ 20210 w 416071"/>
                <a:gd name="connsiteY12" fmla="*/ 159262 h 383670"/>
                <a:gd name="connsiteX13" fmla="*/ 44208 w 416071"/>
                <a:gd name="connsiteY13" fmla="*/ 92124 h 383670"/>
                <a:gd name="connsiteX14" fmla="*/ 64493 w 416071"/>
                <a:gd name="connsiteY14" fmla="*/ 60698 h 383670"/>
                <a:gd name="connsiteX15" fmla="*/ 92490 w 416071"/>
                <a:gd name="connsiteY15" fmla="*/ 35843 h 383670"/>
                <a:gd name="connsiteX16" fmla="*/ 168770 w 416071"/>
                <a:gd name="connsiteY16" fmla="*/ 13559 h 383670"/>
                <a:gd name="connsiteX17" fmla="*/ 231050 w 416071"/>
                <a:gd name="connsiteY17" fmla="*/ 18416 h 383670"/>
                <a:gd name="connsiteX18" fmla="*/ 355040 w 416071"/>
                <a:gd name="connsiteY18" fmla="*/ 80982 h 383670"/>
                <a:gd name="connsiteX19" fmla="*/ 383038 w 416071"/>
                <a:gd name="connsiteY19" fmla="*/ 137263 h 383670"/>
                <a:gd name="connsiteX20" fmla="*/ 230765 w 416071"/>
                <a:gd name="connsiteY20" fmla="*/ 327248 h 383670"/>
                <a:gd name="connsiteX21" fmla="*/ 44494 w 416071"/>
                <a:gd name="connsiteY21" fmla="*/ 269824 h 383670"/>
                <a:gd name="connsiteX22" fmla="*/ 20210 w 416071"/>
                <a:gd name="connsiteY22" fmla="*/ 159262 h 3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6071" h="383670">
                  <a:moveTo>
                    <a:pt x="412464" y="136692"/>
                  </a:moveTo>
                  <a:cubicBezTo>
                    <a:pt x="406751" y="110123"/>
                    <a:pt x="395609" y="83839"/>
                    <a:pt x="377610" y="62412"/>
                  </a:cubicBezTo>
                  <a:cubicBezTo>
                    <a:pt x="359611" y="40985"/>
                    <a:pt x="336185" y="24701"/>
                    <a:pt x="310758" y="14988"/>
                  </a:cubicBezTo>
                  <a:cubicBezTo>
                    <a:pt x="285617" y="4703"/>
                    <a:pt x="258763" y="1274"/>
                    <a:pt x="233050" y="417"/>
                  </a:cubicBezTo>
                  <a:cubicBezTo>
                    <a:pt x="207338" y="-154"/>
                    <a:pt x="181626" y="-725"/>
                    <a:pt x="155914" y="2989"/>
                  </a:cubicBezTo>
                  <a:cubicBezTo>
                    <a:pt x="130487" y="6702"/>
                    <a:pt x="105346" y="14988"/>
                    <a:pt x="84205" y="29272"/>
                  </a:cubicBezTo>
                  <a:cubicBezTo>
                    <a:pt x="41637" y="57841"/>
                    <a:pt x="12782" y="105552"/>
                    <a:pt x="3355" y="157262"/>
                  </a:cubicBezTo>
                  <a:cubicBezTo>
                    <a:pt x="-7216" y="209257"/>
                    <a:pt x="7640" y="266967"/>
                    <a:pt x="41637" y="308107"/>
                  </a:cubicBezTo>
                  <a:cubicBezTo>
                    <a:pt x="75349" y="349818"/>
                    <a:pt x="125916" y="375815"/>
                    <a:pt x="177055" y="381815"/>
                  </a:cubicBezTo>
                  <a:cubicBezTo>
                    <a:pt x="228479" y="388672"/>
                    <a:pt x="281903" y="376387"/>
                    <a:pt x="325900" y="347246"/>
                  </a:cubicBezTo>
                  <a:cubicBezTo>
                    <a:pt x="370468" y="318677"/>
                    <a:pt x="401894" y="270110"/>
                    <a:pt x="412179" y="217257"/>
                  </a:cubicBezTo>
                  <a:cubicBezTo>
                    <a:pt x="417321" y="190973"/>
                    <a:pt x="417321" y="163547"/>
                    <a:pt x="412464" y="136692"/>
                  </a:cubicBezTo>
                  <a:close/>
                  <a:moveTo>
                    <a:pt x="20210" y="159262"/>
                  </a:moveTo>
                  <a:cubicBezTo>
                    <a:pt x="21353" y="134978"/>
                    <a:pt x="33638" y="114694"/>
                    <a:pt x="44208" y="92124"/>
                  </a:cubicBezTo>
                  <a:cubicBezTo>
                    <a:pt x="49351" y="80696"/>
                    <a:pt x="56493" y="70412"/>
                    <a:pt x="64493" y="60698"/>
                  </a:cubicBezTo>
                  <a:cubicBezTo>
                    <a:pt x="72778" y="51270"/>
                    <a:pt x="82205" y="42985"/>
                    <a:pt x="92490" y="35843"/>
                  </a:cubicBezTo>
                  <a:cubicBezTo>
                    <a:pt x="113631" y="22130"/>
                    <a:pt x="143915" y="13845"/>
                    <a:pt x="168770" y="13559"/>
                  </a:cubicBezTo>
                  <a:cubicBezTo>
                    <a:pt x="193625" y="12702"/>
                    <a:pt x="206481" y="14416"/>
                    <a:pt x="231050" y="18416"/>
                  </a:cubicBezTo>
                  <a:cubicBezTo>
                    <a:pt x="279618" y="27272"/>
                    <a:pt x="326471" y="44414"/>
                    <a:pt x="355040" y="80982"/>
                  </a:cubicBezTo>
                  <a:cubicBezTo>
                    <a:pt x="368468" y="97267"/>
                    <a:pt x="377610" y="116694"/>
                    <a:pt x="383038" y="137263"/>
                  </a:cubicBezTo>
                  <a:cubicBezTo>
                    <a:pt x="387038" y="212971"/>
                    <a:pt x="315329" y="310392"/>
                    <a:pt x="230765" y="327248"/>
                  </a:cubicBezTo>
                  <a:cubicBezTo>
                    <a:pt x="159628" y="341532"/>
                    <a:pt x="113917" y="345818"/>
                    <a:pt x="44494" y="269824"/>
                  </a:cubicBezTo>
                  <a:cubicBezTo>
                    <a:pt x="27067" y="236112"/>
                    <a:pt x="18496" y="198116"/>
                    <a:pt x="20210" y="159262"/>
                  </a:cubicBezTo>
                  <a:close/>
                </a:path>
              </a:pathLst>
            </a:custGeom>
            <a:solidFill>
              <a:srgbClr val="308218"/>
            </a:solidFill>
            <a:ln w="28507"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33509399-AFD6-4F55-BF9F-5CF315730298}"/>
                </a:ext>
              </a:extLst>
            </p:cNvPr>
            <p:cNvSpPr/>
            <p:nvPr/>
          </p:nvSpPr>
          <p:spPr>
            <a:xfrm>
              <a:off x="6802297" y="3534411"/>
              <a:ext cx="3500972" cy="1799858"/>
            </a:xfrm>
            <a:custGeom>
              <a:avLst/>
              <a:gdLst>
                <a:gd name="connsiteX0" fmla="*/ 3478004 w 3500972"/>
                <a:gd name="connsiteY0" fmla="*/ 1358465 h 1799858"/>
                <a:gd name="connsiteX1" fmla="*/ 3368299 w 3500972"/>
                <a:gd name="connsiteY1" fmla="*/ 1012493 h 1799858"/>
                <a:gd name="connsiteX2" fmla="*/ 3366870 w 3500972"/>
                <a:gd name="connsiteY2" fmla="*/ 790797 h 1799858"/>
                <a:gd name="connsiteX3" fmla="*/ 3281448 w 3500972"/>
                <a:gd name="connsiteY3" fmla="*/ 657665 h 1799858"/>
                <a:gd name="connsiteX4" fmla="*/ 3134889 w 3500972"/>
                <a:gd name="connsiteY4" fmla="*/ 294837 h 1799858"/>
                <a:gd name="connsiteX5" fmla="*/ 3101463 w 3500972"/>
                <a:gd name="connsiteY5" fmla="*/ 187132 h 1799858"/>
                <a:gd name="connsiteX6" fmla="*/ 3087464 w 3500972"/>
                <a:gd name="connsiteY6" fmla="*/ 270839 h 1799858"/>
                <a:gd name="connsiteX7" fmla="*/ 3098035 w 3500972"/>
                <a:gd name="connsiteY7" fmla="*/ 591385 h 1799858"/>
                <a:gd name="connsiteX8" fmla="*/ 3132032 w 3500972"/>
                <a:gd name="connsiteY8" fmla="*/ 715660 h 1799858"/>
                <a:gd name="connsiteX9" fmla="*/ 3029183 w 3500972"/>
                <a:gd name="connsiteY9" fmla="*/ 618525 h 1799858"/>
                <a:gd name="connsiteX10" fmla="*/ 2888338 w 3500972"/>
                <a:gd name="connsiteY10" fmla="*/ 115709 h 1799858"/>
                <a:gd name="connsiteX11" fmla="*/ 2842627 w 3500972"/>
                <a:gd name="connsiteY11" fmla="*/ 181989 h 1799858"/>
                <a:gd name="connsiteX12" fmla="*/ 2772347 w 3500972"/>
                <a:gd name="connsiteY12" fmla="*/ 441111 h 1799858"/>
                <a:gd name="connsiteX13" fmla="*/ 1878991 w 3500972"/>
                <a:gd name="connsiteY13" fmla="*/ 270839 h 1799858"/>
                <a:gd name="connsiteX14" fmla="*/ 1561588 w 3500972"/>
                <a:gd name="connsiteY14" fmla="*/ 458538 h 1799858"/>
                <a:gd name="connsiteX15" fmla="*/ 1553303 w 3500972"/>
                <a:gd name="connsiteY15" fmla="*/ 435112 h 1799858"/>
                <a:gd name="connsiteX16" fmla="*/ 1179333 w 3500972"/>
                <a:gd name="connsiteY16" fmla="*/ 424827 h 1799858"/>
                <a:gd name="connsiteX17" fmla="*/ 1124480 w 3500972"/>
                <a:gd name="connsiteY17" fmla="*/ 122851 h 1799858"/>
                <a:gd name="connsiteX18" fmla="*/ 1043915 w 3500972"/>
                <a:gd name="connsiteY18" fmla="*/ 336834 h 1799858"/>
                <a:gd name="connsiteX19" fmla="*/ 1132765 w 3500972"/>
                <a:gd name="connsiteY19" fmla="*/ 532247 h 1799858"/>
                <a:gd name="connsiteX20" fmla="*/ 1225329 w 3500972"/>
                <a:gd name="connsiteY20" fmla="*/ 547103 h 1799858"/>
                <a:gd name="connsiteX21" fmla="*/ 1294181 w 3500972"/>
                <a:gd name="connsiteY21" fmla="*/ 546817 h 1799858"/>
                <a:gd name="connsiteX22" fmla="*/ 1254470 w 3500972"/>
                <a:gd name="connsiteY22" fmla="*/ 581386 h 1799858"/>
                <a:gd name="connsiteX23" fmla="*/ 1232472 w 3500972"/>
                <a:gd name="connsiteY23" fmla="*/ 584528 h 1799858"/>
                <a:gd name="connsiteX24" fmla="*/ 984206 w 3500972"/>
                <a:gd name="connsiteY24" fmla="*/ 533389 h 1799858"/>
                <a:gd name="connsiteX25" fmla="*/ 993062 w 3500972"/>
                <a:gd name="connsiteY25" fmla="*/ 274839 h 1799858"/>
                <a:gd name="connsiteX26" fmla="*/ 1004490 w 3500972"/>
                <a:gd name="connsiteY26" fmla="*/ 210273 h 1799858"/>
                <a:gd name="connsiteX27" fmla="*/ 1035630 w 3500972"/>
                <a:gd name="connsiteY27" fmla="*/ 99139 h 1799858"/>
                <a:gd name="connsiteX28" fmla="*/ 1018203 w 3500972"/>
                <a:gd name="connsiteY28" fmla="*/ 23716 h 1799858"/>
                <a:gd name="connsiteX29" fmla="*/ 1020203 w 3500972"/>
                <a:gd name="connsiteY29" fmla="*/ 108281 h 1799858"/>
                <a:gd name="connsiteX30" fmla="*/ 994491 w 3500972"/>
                <a:gd name="connsiteY30" fmla="*/ 159991 h 1799858"/>
                <a:gd name="connsiteX31" fmla="*/ 988777 w 3500972"/>
                <a:gd name="connsiteY31" fmla="*/ 123423 h 1799858"/>
                <a:gd name="connsiteX32" fmla="*/ 958208 w 3500972"/>
                <a:gd name="connsiteY32" fmla="*/ 4 h 1799858"/>
                <a:gd name="connsiteX33" fmla="*/ 961351 w 3500972"/>
                <a:gd name="connsiteY33" fmla="*/ 248841 h 1799858"/>
                <a:gd name="connsiteX34" fmla="*/ 892785 w 3500972"/>
                <a:gd name="connsiteY34" fmla="*/ 570244 h 1799858"/>
                <a:gd name="connsiteX35" fmla="*/ 343972 w 3500972"/>
                <a:gd name="connsiteY35" fmla="*/ 598527 h 1799858"/>
                <a:gd name="connsiteX36" fmla="*/ 0 w 3500972"/>
                <a:gd name="connsiteY36" fmla="*/ 666521 h 1799858"/>
                <a:gd name="connsiteX37" fmla="*/ 167701 w 3500972"/>
                <a:gd name="connsiteY37" fmla="*/ 801082 h 1799858"/>
                <a:gd name="connsiteX38" fmla="*/ 1044487 w 3500972"/>
                <a:gd name="connsiteY38" fmla="*/ 745944 h 1799858"/>
                <a:gd name="connsiteX39" fmla="*/ 1627011 w 3500972"/>
                <a:gd name="connsiteY39" fmla="*/ 607669 h 1799858"/>
                <a:gd name="connsiteX40" fmla="*/ 2432946 w 3500972"/>
                <a:gd name="connsiteY40" fmla="*/ 703661 h 1799858"/>
                <a:gd name="connsiteX41" fmla="*/ 2585505 w 3500972"/>
                <a:gd name="connsiteY41" fmla="*/ 705661 h 1799858"/>
                <a:gd name="connsiteX42" fmla="*/ 3305447 w 3500972"/>
                <a:gd name="connsiteY42" fmla="*/ 1104486 h 1799858"/>
                <a:gd name="connsiteX43" fmla="*/ 3477433 w 3500972"/>
                <a:gd name="connsiteY43" fmla="*/ 1799858 h 1799858"/>
                <a:gd name="connsiteX44" fmla="*/ 3478004 w 3500972"/>
                <a:gd name="connsiteY44" fmla="*/ 1358465 h 1799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00972" h="1799858">
                  <a:moveTo>
                    <a:pt x="3478004" y="1358465"/>
                  </a:moveTo>
                  <a:cubicBezTo>
                    <a:pt x="3452863" y="1216477"/>
                    <a:pt x="3430865" y="1107343"/>
                    <a:pt x="3368299" y="1012493"/>
                  </a:cubicBezTo>
                  <a:cubicBezTo>
                    <a:pt x="3401725" y="920215"/>
                    <a:pt x="3359156" y="832794"/>
                    <a:pt x="3366870" y="790797"/>
                  </a:cubicBezTo>
                  <a:cubicBezTo>
                    <a:pt x="3377155" y="734516"/>
                    <a:pt x="3329159" y="694519"/>
                    <a:pt x="3281448" y="657665"/>
                  </a:cubicBezTo>
                  <a:cubicBezTo>
                    <a:pt x="3233738" y="620811"/>
                    <a:pt x="3192599" y="521390"/>
                    <a:pt x="3134889" y="294837"/>
                  </a:cubicBezTo>
                  <a:cubicBezTo>
                    <a:pt x="3123747" y="250841"/>
                    <a:pt x="3112319" y="215701"/>
                    <a:pt x="3101463" y="187132"/>
                  </a:cubicBezTo>
                  <a:lnTo>
                    <a:pt x="3087464" y="270839"/>
                  </a:lnTo>
                  <a:lnTo>
                    <a:pt x="3098035" y="591385"/>
                  </a:lnTo>
                  <a:cubicBezTo>
                    <a:pt x="3098035" y="591385"/>
                    <a:pt x="3122318" y="634524"/>
                    <a:pt x="3132032" y="715660"/>
                  </a:cubicBezTo>
                  <a:cubicBezTo>
                    <a:pt x="3102034" y="684520"/>
                    <a:pt x="3067752" y="651666"/>
                    <a:pt x="3029183" y="618525"/>
                  </a:cubicBezTo>
                  <a:lnTo>
                    <a:pt x="2888338" y="115709"/>
                  </a:lnTo>
                  <a:cubicBezTo>
                    <a:pt x="2888338" y="115709"/>
                    <a:pt x="2857769" y="92568"/>
                    <a:pt x="2842627" y="181989"/>
                  </a:cubicBezTo>
                  <a:cubicBezTo>
                    <a:pt x="2827485" y="271125"/>
                    <a:pt x="2846055" y="390830"/>
                    <a:pt x="2772347" y="441111"/>
                  </a:cubicBezTo>
                  <a:cubicBezTo>
                    <a:pt x="2607503" y="351690"/>
                    <a:pt x="2235819" y="149706"/>
                    <a:pt x="1878991" y="270839"/>
                  </a:cubicBezTo>
                  <a:cubicBezTo>
                    <a:pt x="1743859" y="316836"/>
                    <a:pt x="1659580" y="392258"/>
                    <a:pt x="1561588" y="458538"/>
                  </a:cubicBezTo>
                  <a:cubicBezTo>
                    <a:pt x="1560731" y="449682"/>
                    <a:pt x="1558160" y="441683"/>
                    <a:pt x="1553303" y="435112"/>
                  </a:cubicBezTo>
                  <a:cubicBezTo>
                    <a:pt x="1503593" y="364832"/>
                    <a:pt x="1285325" y="514534"/>
                    <a:pt x="1179333" y="424827"/>
                  </a:cubicBezTo>
                  <a:cubicBezTo>
                    <a:pt x="1083055" y="343405"/>
                    <a:pt x="1158478" y="129994"/>
                    <a:pt x="1124480" y="122851"/>
                  </a:cubicBezTo>
                  <a:cubicBezTo>
                    <a:pt x="1099911" y="117709"/>
                    <a:pt x="1040487" y="223700"/>
                    <a:pt x="1043915" y="336834"/>
                  </a:cubicBezTo>
                  <a:cubicBezTo>
                    <a:pt x="1044201" y="345690"/>
                    <a:pt x="1050201" y="497107"/>
                    <a:pt x="1132765" y="532247"/>
                  </a:cubicBezTo>
                  <a:cubicBezTo>
                    <a:pt x="1155335" y="541674"/>
                    <a:pt x="1193618" y="547103"/>
                    <a:pt x="1225329" y="547103"/>
                  </a:cubicBezTo>
                  <a:cubicBezTo>
                    <a:pt x="1265040" y="547103"/>
                    <a:pt x="1290753" y="539103"/>
                    <a:pt x="1294181" y="546817"/>
                  </a:cubicBezTo>
                  <a:cubicBezTo>
                    <a:pt x="1297609" y="554531"/>
                    <a:pt x="1274183" y="567387"/>
                    <a:pt x="1254470" y="581386"/>
                  </a:cubicBezTo>
                  <a:cubicBezTo>
                    <a:pt x="1247328" y="582528"/>
                    <a:pt x="1239900" y="583385"/>
                    <a:pt x="1232472" y="584528"/>
                  </a:cubicBezTo>
                  <a:cubicBezTo>
                    <a:pt x="1180762" y="590528"/>
                    <a:pt x="1029631" y="607098"/>
                    <a:pt x="984206" y="533389"/>
                  </a:cubicBezTo>
                  <a:cubicBezTo>
                    <a:pt x="961351" y="496535"/>
                    <a:pt x="971921" y="422541"/>
                    <a:pt x="993062" y="274839"/>
                  </a:cubicBezTo>
                  <a:cubicBezTo>
                    <a:pt x="997348" y="245698"/>
                    <a:pt x="999348" y="230557"/>
                    <a:pt x="1004490" y="210273"/>
                  </a:cubicBezTo>
                  <a:cubicBezTo>
                    <a:pt x="1019060" y="151135"/>
                    <a:pt x="1034202" y="138279"/>
                    <a:pt x="1035630" y="99139"/>
                  </a:cubicBezTo>
                  <a:cubicBezTo>
                    <a:pt x="1037059" y="55714"/>
                    <a:pt x="1019917" y="23431"/>
                    <a:pt x="1018203" y="23716"/>
                  </a:cubicBezTo>
                  <a:cubicBezTo>
                    <a:pt x="1016489" y="24002"/>
                    <a:pt x="1030488" y="61999"/>
                    <a:pt x="1020203" y="108281"/>
                  </a:cubicBezTo>
                  <a:cubicBezTo>
                    <a:pt x="1014489" y="134279"/>
                    <a:pt x="1001347" y="161420"/>
                    <a:pt x="994491" y="159991"/>
                  </a:cubicBezTo>
                  <a:cubicBezTo>
                    <a:pt x="989348" y="158848"/>
                    <a:pt x="989920" y="140850"/>
                    <a:pt x="988777" y="123423"/>
                  </a:cubicBezTo>
                  <a:cubicBezTo>
                    <a:pt x="985634" y="58285"/>
                    <a:pt x="963922" y="-567"/>
                    <a:pt x="958208" y="4"/>
                  </a:cubicBezTo>
                  <a:cubicBezTo>
                    <a:pt x="950494" y="861"/>
                    <a:pt x="970207" y="112566"/>
                    <a:pt x="961351" y="248841"/>
                  </a:cubicBezTo>
                  <a:cubicBezTo>
                    <a:pt x="949352" y="429112"/>
                    <a:pt x="943352" y="519391"/>
                    <a:pt x="892785" y="570244"/>
                  </a:cubicBezTo>
                  <a:cubicBezTo>
                    <a:pt x="805935" y="657665"/>
                    <a:pt x="679945" y="579386"/>
                    <a:pt x="343972" y="598527"/>
                  </a:cubicBezTo>
                  <a:cubicBezTo>
                    <a:pt x="187985" y="607383"/>
                    <a:pt x="62852" y="615954"/>
                    <a:pt x="0" y="666521"/>
                  </a:cubicBezTo>
                  <a:cubicBezTo>
                    <a:pt x="21998" y="705947"/>
                    <a:pt x="68852" y="756800"/>
                    <a:pt x="167701" y="801082"/>
                  </a:cubicBezTo>
                  <a:cubicBezTo>
                    <a:pt x="363971" y="889361"/>
                    <a:pt x="819934" y="772227"/>
                    <a:pt x="1044487" y="745944"/>
                  </a:cubicBezTo>
                  <a:cubicBezTo>
                    <a:pt x="1269040" y="719660"/>
                    <a:pt x="1627011" y="607669"/>
                    <a:pt x="1627011" y="607669"/>
                  </a:cubicBezTo>
                  <a:cubicBezTo>
                    <a:pt x="1627011" y="607669"/>
                    <a:pt x="2269245" y="771084"/>
                    <a:pt x="2432946" y="703661"/>
                  </a:cubicBezTo>
                  <a:cubicBezTo>
                    <a:pt x="2596647" y="636238"/>
                    <a:pt x="2585505" y="705661"/>
                    <a:pt x="2585505" y="705661"/>
                  </a:cubicBezTo>
                  <a:cubicBezTo>
                    <a:pt x="2740064" y="938499"/>
                    <a:pt x="3305447" y="1104486"/>
                    <a:pt x="3305447" y="1104486"/>
                  </a:cubicBezTo>
                  <a:cubicBezTo>
                    <a:pt x="3455434" y="1260759"/>
                    <a:pt x="3495431" y="1611873"/>
                    <a:pt x="3477433" y="1799858"/>
                  </a:cubicBezTo>
                  <a:cubicBezTo>
                    <a:pt x="3508001" y="1648442"/>
                    <a:pt x="3509430" y="1536165"/>
                    <a:pt x="3478004" y="1358465"/>
                  </a:cubicBezTo>
                  <a:close/>
                </a:path>
              </a:pathLst>
            </a:custGeom>
            <a:solidFill>
              <a:srgbClr val="286B14"/>
            </a:solidFill>
            <a:ln w="28507"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10D6A993-3C33-43BE-8058-1B7D19951CBB}"/>
                </a:ext>
              </a:extLst>
            </p:cNvPr>
            <p:cNvSpPr/>
            <p:nvPr/>
          </p:nvSpPr>
          <p:spPr>
            <a:xfrm>
              <a:off x="8483018" y="3878965"/>
              <a:ext cx="1608441" cy="755932"/>
            </a:xfrm>
            <a:custGeom>
              <a:avLst/>
              <a:gdLst>
                <a:gd name="connsiteX0" fmla="*/ 1026203 w 1608441"/>
                <a:gd name="connsiteY0" fmla="*/ 168837 h 755932"/>
                <a:gd name="connsiteX1" fmla="*/ 292262 w 1608441"/>
                <a:gd name="connsiteY1" fmla="*/ 39705 h 755932"/>
                <a:gd name="connsiteX2" fmla="*/ 0 w 1608441"/>
                <a:gd name="connsiteY2" fmla="*/ 277400 h 755932"/>
                <a:gd name="connsiteX3" fmla="*/ 751082 w 1608441"/>
                <a:gd name="connsiteY3" fmla="*/ 359964 h 755932"/>
                <a:gd name="connsiteX4" fmla="*/ 903641 w 1608441"/>
                <a:gd name="connsiteY4" fmla="*/ 361964 h 755932"/>
                <a:gd name="connsiteX5" fmla="*/ 1608441 w 1608441"/>
                <a:gd name="connsiteY5" fmla="*/ 755932 h 755932"/>
                <a:gd name="connsiteX6" fmla="*/ 1026203 w 1608441"/>
                <a:gd name="connsiteY6" fmla="*/ 168837 h 75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8441" h="755932">
                  <a:moveTo>
                    <a:pt x="1026203" y="168837"/>
                  </a:moveTo>
                  <a:cubicBezTo>
                    <a:pt x="826504" y="66560"/>
                    <a:pt x="564240" y="-68001"/>
                    <a:pt x="292262" y="39705"/>
                  </a:cubicBezTo>
                  <a:cubicBezTo>
                    <a:pt x="148274" y="96557"/>
                    <a:pt x="54853" y="200263"/>
                    <a:pt x="0" y="277400"/>
                  </a:cubicBezTo>
                  <a:cubicBezTo>
                    <a:pt x="158844" y="315111"/>
                    <a:pt x="616521" y="415388"/>
                    <a:pt x="751082" y="359964"/>
                  </a:cubicBezTo>
                  <a:cubicBezTo>
                    <a:pt x="914783" y="292541"/>
                    <a:pt x="903641" y="361964"/>
                    <a:pt x="903641" y="361964"/>
                  </a:cubicBezTo>
                  <a:cubicBezTo>
                    <a:pt x="1043058" y="572233"/>
                    <a:pt x="1517306" y="727649"/>
                    <a:pt x="1608441" y="755932"/>
                  </a:cubicBezTo>
                  <a:cubicBezTo>
                    <a:pt x="1396173" y="364535"/>
                    <a:pt x="1043630" y="177693"/>
                    <a:pt x="1026203" y="168837"/>
                  </a:cubicBezTo>
                  <a:close/>
                </a:path>
              </a:pathLst>
            </a:custGeom>
            <a:solidFill>
              <a:srgbClr val="308218"/>
            </a:solidFill>
            <a:ln w="28507"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3AECDF0F-E080-4508-ADE5-3F3DF783DDA3}"/>
                </a:ext>
              </a:extLst>
            </p:cNvPr>
            <p:cNvSpPr/>
            <p:nvPr/>
          </p:nvSpPr>
          <p:spPr>
            <a:xfrm>
              <a:off x="8248281" y="4044285"/>
              <a:ext cx="1822607" cy="584040"/>
            </a:xfrm>
            <a:custGeom>
              <a:avLst/>
              <a:gdLst>
                <a:gd name="connsiteX0" fmla="*/ 1618910 w 1822607"/>
                <a:gd name="connsiteY0" fmla="*/ 509761 h 584040"/>
                <a:gd name="connsiteX1" fmla="*/ 1640051 w 1822607"/>
                <a:gd name="connsiteY1" fmla="*/ 518332 h 584040"/>
                <a:gd name="connsiteX2" fmla="*/ 1642908 w 1822607"/>
                <a:gd name="connsiteY2" fmla="*/ 519474 h 584040"/>
                <a:gd name="connsiteX3" fmla="*/ 1664335 w 1822607"/>
                <a:gd name="connsiteY3" fmla="*/ 527760 h 584040"/>
                <a:gd name="connsiteX4" fmla="*/ 1668906 w 1822607"/>
                <a:gd name="connsiteY4" fmla="*/ 529474 h 584040"/>
                <a:gd name="connsiteX5" fmla="*/ 1688905 w 1822607"/>
                <a:gd name="connsiteY5" fmla="*/ 537187 h 584040"/>
                <a:gd name="connsiteX6" fmla="*/ 1693476 w 1822607"/>
                <a:gd name="connsiteY6" fmla="*/ 538901 h 584040"/>
                <a:gd name="connsiteX7" fmla="*/ 1712617 w 1822607"/>
                <a:gd name="connsiteY7" fmla="*/ 546044 h 584040"/>
                <a:gd name="connsiteX8" fmla="*/ 1716617 w 1822607"/>
                <a:gd name="connsiteY8" fmla="*/ 547472 h 584040"/>
                <a:gd name="connsiteX9" fmla="*/ 1735187 w 1822607"/>
                <a:gd name="connsiteY9" fmla="*/ 554329 h 584040"/>
                <a:gd name="connsiteX10" fmla="*/ 1737758 w 1822607"/>
                <a:gd name="connsiteY10" fmla="*/ 555186 h 584040"/>
                <a:gd name="connsiteX11" fmla="*/ 1755185 w 1822607"/>
                <a:gd name="connsiteY11" fmla="*/ 561471 h 584040"/>
                <a:gd name="connsiteX12" fmla="*/ 1756613 w 1822607"/>
                <a:gd name="connsiteY12" fmla="*/ 562043 h 584040"/>
                <a:gd name="connsiteX13" fmla="*/ 1773469 w 1822607"/>
                <a:gd name="connsiteY13" fmla="*/ 567756 h 584040"/>
                <a:gd name="connsiteX14" fmla="*/ 1776040 w 1822607"/>
                <a:gd name="connsiteY14" fmla="*/ 568613 h 584040"/>
                <a:gd name="connsiteX15" fmla="*/ 1791182 w 1822607"/>
                <a:gd name="connsiteY15" fmla="*/ 573756 h 584040"/>
                <a:gd name="connsiteX16" fmla="*/ 1793468 w 1822607"/>
                <a:gd name="connsiteY16" fmla="*/ 574613 h 584040"/>
                <a:gd name="connsiteX17" fmla="*/ 1807181 w 1822607"/>
                <a:gd name="connsiteY17" fmla="*/ 579184 h 584040"/>
                <a:gd name="connsiteX18" fmla="*/ 1809180 w 1822607"/>
                <a:gd name="connsiteY18" fmla="*/ 579755 h 584040"/>
                <a:gd name="connsiteX19" fmla="*/ 1821465 w 1822607"/>
                <a:gd name="connsiteY19" fmla="*/ 583755 h 584040"/>
                <a:gd name="connsiteX20" fmla="*/ 1822322 w 1822607"/>
                <a:gd name="connsiteY20" fmla="*/ 584041 h 584040"/>
                <a:gd name="connsiteX21" fmla="*/ 1822608 w 1822607"/>
                <a:gd name="connsiteY21" fmla="*/ 584041 h 584040"/>
                <a:gd name="connsiteX22" fmla="*/ 1575771 w 1822607"/>
                <a:gd name="connsiteY22" fmla="*/ 452337 h 584040"/>
                <a:gd name="connsiteX23" fmla="*/ 1186945 w 1822607"/>
                <a:gd name="connsiteY23" fmla="*/ 216642 h 584040"/>
                <a:gd name="connsiteX24" fmla="*/ 1146663 w 1822607"/>
                <a:gd name="connsiteY24" fmla="*/ 133506 h 584040"/>
                <a:gd name="connsiteX25" fmla="*/ 966677 w 1822607"/>
                <a:gd name="connsiteY25" fmla="*/ 136363 h 584040"/>
                <a:gd name="connsiteX26" fmla="*/ 325586 w 1822607"/>
                <a:gd name="connsiteY26" fmla="*/ 90938 h 584040"/>
                <a:gd name="connsiteX27" fmla="*/ 176741 w 1822607"/>
                <a:gd name="connsiteY27" fmla="*/ 374 h 584040"/>
                <a:gd name="connsiteX28" fmla="*/ 4470 w 1822607"/>
                <a:gd name="connsiteY28" fmla="*/ 91224 h 584040"/>
                <a:gd name="connsiteX29" fmla="*/ 4755 w 1822607"/>
                <a:gd name="connsiteY29" fmla="*/ 149219 h 584040"/>
                <a:gd name="connsiteX30" fmla="*/ 180170 w 1822607"/>
                <a:gd name="connsiteY30" fmla="*/ 98651 h 584040"/>
                <a:gd name="connsiteX31" fmla="*/ 235022 w 1822607"/>
                <a:gd name="connsiteY31" fmla="*/ 112079 h 584040"/>
                <a:gd name="connsiteX32" fmla="*/ 235022 w 1822607"/>
                <a:gd name="connsiteY32" fmla="*/ 112079 h 584040"/>
                <a:gd name="connsiteX33" fmla="*/ 267020 w 1822607"/>
                <a:gd name="connsiteY33" fmla="*/ 119507 h 584040"/>
                <a:gd name="connsiteX34" fmla="*/ 268734 w 1822607"/>
                <a:gd name="connsiteY34" fmla="*/ 119793 h 584040"/>
                <a:gd name="connsiteX35" fmla="*/ 285875 w 1822607"/>
                <a:gd name="connsiteY35" fmla="*/ 123792 h 584040"/>
                <a:gd name="connsiteX36" fmla="*/ 288732 w 1822607"/>
                <a:gd name="connsiteY36" fmla="*/ 124364 h 584040"/>
                <a:gd name="connsiteX37" fmla="*/ 327015 w 1822607"/>
                <a:gd name="connsiteY37" fmla="*/ 132934 h 584040"/>
                <a:gd name="connsiteX38" fmla="*/ 330443 w 1822607"/>
                <a:gd name="connsiteY38" fmla="*/ 133791 h 584040"/>
                <a:gd name="connsiteX39" fmla="*/ 350442 w 1822607"/>
                <a:gd name="connsiteY39" fmla="*/ 138077 h 584040"/>
                <a:gd name="connsiteX40" fmla="*/ 353870 w 1822607"/>
                <a:gd name="connsiteY40" fmla="*/ 138934 h 584040"/>
                <a:gd name="connsiteX41" fmla="*/ 374154 w 1822607"/>
                <a:gd name="connsiteY41" fmla="*/ 143219 h 584040"/>
                <a:gd name="connsiteX42" fmla="*/ 376154 w 1822607"/>
                <a:gd name="connsiteY42" fmla="*/ 143505 h 584040"/>
                <a:gd name="connsiteX43" fmla="*/ 397581 w 1822607"/>
                <a:gd name="connsiteY43" fmla="*/ 148076 h 584040"/>
                <a:gd name="connsiteX44" fmla="*/ 403009 w 1822607"/>
                <a:gd name="connsiteY44" fmla="*/ 149219 h 584040"/>
                <a:gd name="connsiteX45" fmla="*/ 425007 w 1822607"/>
                <a:gd name="connsiteY45" fmla="*/ 153790 h 584040"/>
                <a:gd name="connsiteX46" fmla="*/ 429007 w 1822607"/>
                <a:gd name="connsiteY46" fmla="*/ 154647 h 584040"/>
                <a:gd name="connsiteX47" fmla="*/ 450148 w 1822607"/>
                <a:gd name="connsiteY47" fmla="*/ 158932 h 584040"/>
                <a:gd name="connsiteX48" fmla="*/ 453862 w 1822607"/>
                <a:gd name="connsiteY48" fmla="*/ 159504 h 584040"/>
                <a:gd name="connsiteX49" fmla="*/ 476717 w 1822607"/>
                <a:gd name="connsiteY49" fmla="*/ 163789 h 584040"/>
                <a:gd name="connsiteX50" fmla="*/ 482716 w 1822607"/>
                <a:gd name="connsiteY50" fmla="*/ 164932 h 584040"/>
                <a:gd name="connsiteX51" fmla="*/ 506143 w 1822607"/>
                <a:gd name="connsiteY51" fmla="*/ 169217 h 584040"/>
                <a:gd name="connsiteX52" fmla="*/ 510143 w 1822607"/>
                <a:gd name="connsiteY52" fmla="*/ 170074 h 584040"/>
                <a:gd name="connsiteX53" fmla="*/ 531570 w 1822607"/>
                <a:gd name="connsiteY53" fmla="*/ 173788 h 584040"/>
                <a:gd name="connsiteX54" fmla="*/ 536712 w 1822607"/>
                <a:gd name="connsiteY54" fmla="*/ 174645 h 584040"/>
                <a:gd name="connsiteX55" fmla="*/ 560139 w 1822607"/>
                <a:gd name="connsiteY55" fmla="*/ 178645 h 584040"/>
                <a:gd name="connsiteX56" fmla="*/ 566424 w 1822607"/>
                <a:gd name="connsiteY56" fmla="*/ 179788 h 584040"/>
                <a:gd name="connsiteX57" fmla="*/ 590422 w 1822607"/>
                <a:gd name="connsiteY57" fmla="*/ 183787 h 584040"/>
                <a:gd name="connsiteX58" fmla="*/ 593850 w 1822607"/>
                <a:gd name="connsiteY58" fmla="*/ 184359 h 584040"/>
                <a:gd name="connsiteX59" fmla="*/ 615849 w 1822607"/>
                <a:gd name="connsiteY59" fmla="*/ 187787 h 584040"/>
                <a:gd name="connsiteX60" fmla="*/ 621848 w 1822607"/>
                <a:gd name="connsiteY60" fmla="*/ 188644 h 584040"/>
                <a:gd name="connsiteX61" fmla="*/ 645561 w 1822607"/>
                <a:gd name="connsiteY61" fmla="*/ 192072 h 584040"/>
                <a:gd name="connsiteX62" fmla="*/ 651560 w 1822607"/>
                <a:gd name="connsiteY62" fmla="*/ 192930 h 584040"/>
                <a:gd name="connsiteX63" fmla="*/ 674701 w 1822607"/>
                <a:gd name="connsiteY63" fmla="*/ 196072 h 584040"/>
                <a:gd name="connsiteX64" fmla="*/ 676987 w 1822607"/>
                <a:gd name="connsiteY64" fmla="*/ 196358 h 584040"/>
                <a:gd name="connsiteX65" fmla="*/ 700413 w 1822607"/>
                <a:gd name="connsiteY65" fmla="*/ 199215 h 584040"/>
                <a:gd name="connsiteX66" fmla="*/ 706127 w 1822607"/>
                <a:gd name="connsiteY66" fmla="*/ 199786 h 584040"/>
                <a:gd name="connsiteX67" fmla="*/ 729268 w 1822607"/>
                <a:gd name="connsiteY67" fmla="*/ 202357 h 584040"/>
                <a:gd name="connsiteX68" fmla="*/ 734411 w 1822607"/>
                <a:gd name="connsiteY68" fmla="*/ 202929 h 584040"/>
                <a:gd name="connsiteX69" fmla="*/ 755837 w 1822607"/>
                <a:gd name="connsiteY69" fmla="*/ 204929 h 584040"/>
                <a:gd name="connsiteX70" fmla="*/ 758694 w 1822607"/>
                <a:gd name="connsiteY70" fmla="*/ 205214 h 584040"/>
                <a:gd name="connsiteX71" fmla="*/ 781264 w 1822607"/>
                <a:gd name="connsiteY71" fmla="*/ 207214 h 584040"/>
                <a:gd name="connsiteX72" fmla="*/ 786692 w 1822607"/>
                <a:gd name="connsiteY72" fmla="*/ 207500 h 584040"/>
                <a:gd name="connsiteX73" fmla="*/ 808404 w 1822607"/>
                <a:gd name="connsiteY73" fmla="*/ 208928 h 584040"/>
                <a:gd name="connsiteX74" fmla="*/ 812404 w 1822607"/>
                <a:gd name="connsiteY74" fmla="*/ 209214 h 584040"/>
                <a:gd name="connsiteX75" fmla="*/ 832117 w 1822607"/>
                <a:gd name="connsiteY75" fmla="*/ 210071 h 584040"/>
                <a:gd name="connsiteX76" fmla="*/ 835259 w 1822607"/>
                <a:gd name="connsiteY76" fmla="*/ 210071 h 584040"/>
                <a:gd name="connsiteX77" fmla="*/ 855543 w 1822607"/>
                <a:gd name="connsiteY77" fmla="*/ 210642 h 584040"/>
                <a:gd name="connsiteX78" fmla="*/ 860114 w 1822607"/>
                <a:gd name="connsiteY78" fmla="*/ 210642 h 584040"/>
                <a:gd name="connsiteX79" fmla="*/ 879827 w 1822607"/>
                <a:gd name="connsiteY79" fmla="*/ 210642 h 584040"/>
                <a:gd name="connsiteX80" fmla="*/ 882399 w 1822607"/>
                <a:gd name="connsiteY80" fmla="*/ 210642 h 584040"/>
                <a:gd name="connsiteX81" fmla="*/ 899825 w 1822607"/>
                <a:gd name="connsiteY81" fmla="*/ 210071 h 584040"/>
                <a:gd name="connsiteX82" fmla="*/ 902968 w 1822607"/>
                <a:gd name="connsiteY82" fmla="*/ 209785 h 584040"/>
                <a:gd name="connsiteX83" fmla="*/ 920110 w 1822607"/>
                <a:gd name="connsiteY83" fmla="*/ 208357 h 584040"/>
                <a:gd name="connsiteX84" fmla="*/ 923824 w 1822607"/>
                <a:gd name="connsiteY84" fmla="*/ 208071 h 584040"/>
                <a:gd name="connsiteX85" fmla="*/ 940108 w 1822607"/>
                <a:gd name="connsiteY85" fmla="*/ 206071 h 584040"/>
                <a:gd name="connsiteX86" fmla="*/ 941251 w 1822607"/>
                <a:gd name="connsiteY86" fmla="*/ 205786 h 584040"/>
                <a:gd name="connsiteX87" fmla="*/ 955535 w 1822607"/>
                <a:gd name="connsiteY87" fmla="*/ 203214 h 584040"/>
                <a:gd name="connsiteX88" fmla="*/ 958392 w 1822607"/>
                <a:gd name="connsiteY88" fmla="*/ 202643 h 584040"/>
                <a:gd name="connsiteX89" fmla="*/ 971534 w 1822607"/>
                <a:gd name="connsiteY89" fmla="*/ 199215 h 584040"/>
                <a:gd name="connsiteX90" fmla="*/ 974105 w 1822607"/>
                <a:gd name="connsiteY90" fmla="*/ 198358 h 584040"/>
                <a:gd name="connsiteX91" fmla="*/ 986390 w 1822607"/>
                <a:gd name="connsiteY91" fmla="*/ 194072 h 584040"/>
                <a:gd name="connsiteX92" fmla="*/ 1138949 w 1822607"/>
                <a:gd name="connsiteY92" fmla="*/ 196072 h 584040"/>
                <a:gd name="connsiteX93" fmla="*/ 1152091 w 1822607"/>
                <a:gd name="connsiteY93" fmla="*/ 214356 h 584040"/>
                <a:gd name="connsiteX94" fmla="*/ 1153805 w 1822607"/>
                <a:gd name="connsiteY94" fmla="*/ 216356 h 584040"/>
                <a:gd name="connsiteX95" fmla="*/ 1167804 w 1822607"/>
                <a:gd name="connsiteY95" fmla="*/ 233212 h 584040"/>
                <a:gd name="connsiteX96" fmla="*/ 1170375 w 1822607"/>
                <a:gd name="connsiteY96" fmla="*/ 236069 h 584040"/>
                <a:gd name="connsiteX97" fmla="*/ 1185517 w 1822607"/>
                <a:gd name="connsiteY97" fmla="*/ 252353 h 584040"/>
                <a:gd name="connsiteX98" fmla="*/ 1188374 w 1822607"/>
                <a:gd name="connsiteY98" fmla="*/ 255210 h 584040"/>
                <a:gd name="connsiteX99" fmla="*/ 1205229 w 1822607"/>
                <a:gd name="connsiteY99" fmla="*/ 271495 h 584040"/>
                <a:gd name="connsiteX100" fmla="*/ 1207801 w 1822607"/>
                <a:gd name="connsiteY100" fmla="*/ 273780 h 584040"/>
                <a:gd name="connsiteX101" fmla="*/ 1226656 w 1822607"/>
                <a:gd name="connsiteY101" fmla="*/ 290350 h 584040"/>
                <a:gd name="connsiteX102" fmla="*/ 1227228 w 1822607"/>
                <a:gd name="connsiteY102" fmla="*/ 290922 h 584040"/>
                <a:gd name="connsiteX103" fmla="*/ 1246940 w 1822607"/>
                <a:gd name="connsiteY103" fmla="*/ 306920 h 584040"/>
                <a:gd name="connsiteX104" fmla="*/ 1249226 w 1822607"/>
                <a:gd name="connsiteY104" fmla="*/ 308920 h 584040"/>
                <a:gd name="connsiteX105" fmla="*/ 1269510 w 1822607"/>
                <a:gd name="connsiteY105" fmla="*/ 324062 h 584040"/>
                <a:gd name="connsiteX106" fmla="*/ 1273224 w 1822607"/>
                <a:gd name="connsiteY106" fmla="*/ 326919 h 584040"/>
                <a:gd name="connsiteX107" fmla="*/ 1293794 w 1822607"/>
                <a:gd name="connsiteY107" fmla="*/ 341489 h 584040"/>
                <a:gd name="connsiteX108" fmla="*/ 1297793 w 1822607"/>
                <a:gd name="connsiteY108" fmla="*/ 344346 h 584040"/>
                <a:gd name="connsiteX109" fmla="*/ 1319220 w 1822607"/>
                <a:gd name="connsiteY109" fmla="*/ 358630 h 584040"/>
                <a:gd name="connsiteX110" fmla="*/ 1322934 w 1822607"/>
                <a:gd name="connsiteY110" fmla="*/ 360916 h 584040"/>
                <a:gd name="connsiteX111" fmla="*/ 1345789 w 1822607"/>
                <a:gd name="connsiteY111" fmla="*/ 375200 h 584040"/>
                <a:gd name="connsiteX112" fmla="*/ 1347504 w 1822607"/>
                <a:gd name="connsiteY112" fmla="*/ 376343 h 584040"/>
                <a:gd name="connsiteX113" fmla="*/ 1370359 w 1822607"/>
                <a:gd name="connsiteY113" fmla="*/ 390056 h 584040"/>
                <a:gd name="connsiteX114" fmla="*/ 1373501 w 1822607"/>
                <a:gd name="connsiteY114" fmla="*/ 391771 h 584040"/>
                <a:gd name="connsiteX115" fmla="*/ 1396928 w 1822607"/>
                <a:gd name="connsiteY115" fmla="*/ 404912 h 584040"/>
                <a:gd name="connsiteX116" fmla="*/ 1401499 w 1822607"/>
                <a:gd name="connsiteY116" fmla="*/ 407484 h 584040"/>
                <a:gd name="connsiteX117" fmla="*/ 1424640 w 1822607"/>
                <a:gd name="connsiteY117" fmla="*/ 419768 h 584040"/>
                <a:gd name="connsiteX118" fmla="*/ 1429497 w 1822607"/>
                <a:gd name="connsiteY118" fmla="*/ 422340 h 584040"/>
                <a:gd name="connsiteX119" fmla="*/ 1452638 w 1822607"/>
                <a:gd name="connsiteY119" fmla="*/ 434339 h 584040"/>
                <a:gd name="connsiteX120" fmla="*/ 1457209 w 1822607"/>
                <a:gd name="connsiteY120" fmla="*/ 436624 h 584040"/>
                <a:gd name="connsiteX121" fmla="*/ 1481207 w 1822607"/>
                <a:gd name="connsiteY121" fmla="*/ 448623 h 584040"/>
                <a:gd name="connsiteX122" fmla="*/ 1484064 w 1822607"/>
                <a:gd name="connsiteY122" fmla="*/ 450052 h 584040"/>
                <a:gd name="connsiteX123" fmla="*/ 1507491 w 1822607"/>
                <a:gd name="connsiteY123" fmla="*/ 461193 h 584040"/>
                <a:gd name="connsiteX124" fmla="*/ 1510919 w 1822607"/>
                <a:gd name="connsiteY124" fmla="*/ 462622 h 584040"/>
                <a:gd name="connsiteX125" fmla="*/ 1534631 w 1822607"/>
                <a:gd name="connsiteY125" fmla="*/ 473478 h 584040"/>
                <a:gd name="connsiteX126" fmla="*/ 1539488 w 1822607"/>
                <a:gd name="connsiteY126" fmla="*/ 475764 h 584040"/>
                <a:gd name="connsiteX127" fmla="*/ 1562343 w 1822607"/>
                <a:gd name="connsiteY127" fmla="*/ 485763 h 584040"/>
                <a:gd name="connsiteX128" fmla="*/ 1567486 w 1822607"/>
                <a:gd name="connsiteY128" fmla="*/ 488048 h 584040"/>
                <a:gd name="connsiteX129" fmla="*/ 1589770 w 1822607"/>
                <a:gd name="connsiteY129" fmla="*/ 497762 h 584040"/>
                <a:gd name="connsiteX130" fmla="*/ 1594627 w 1822607"/>
                <a:gd name="connsiteY130" fmla="*/ 499762 h 584040"/>
                <a:gd name="connsiteX131" fmla="*/ 1617196 w 1822607"/>
                <a:gd name="connsiteY131" fmla="*/ 509190 h 584040"/>
                <a:gd name="connsiteX132" fmla="*/ 1618910 w 1822607"/>
                <a:gd name="connsiteY132" fmla="*/ 509761 h 58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822607" h="584040">
                  <a:moveTo>
                    <a:pt x="1618910" y="509761"/>
                  </a:moveTo>
                  <a:cubicBezTo>
                    <a:pt x="1626053" y="512618"/>
                    <a:pt x="1633195" y="515475"/>
                    <a:pt x="1640051" y="518332"/>
                  </a:cubicBezTo>
                  <a:cubicBezTo>
                    <a:pt x="1640908" y="518617"/>
                    <a:pt x="1642051" y="519189"/>
                    <a:pt x="1642908" y="519474"/>
                  </a:cubicBezTo>
                  <a:cubicBezTo>
                    <a:pt x="1650051" y="522331"/>
                    <a:pt x="1657193" y="525188"/>
                    <a:pt x="1664335" y="527760"/>
                  </a:cubicBezTo>
                  <a:cubicBezTo>
                    <a:pt x="1665764" y="528331"/>
                    <a:pt x="1667192" y="528902"/>
                    <a:pt x="1668906" y="529474"/>
                  </a:cubicBezTo>
                  <a:cubicBezTo>
                    <a:pt x="1675763" y="532045"/>
                    <a:pt x="1682334" y="534616"/>
                    <a:pt x="1688905" y="537187"/>
                  </a:cubicBezTo>
                  <a:cubicBezTo>
                    <a:pt x="1690333" y="537759"/>
                    <a:pt x="1692047" y="538330"/>
                    <a:pt x="1693476" y="538901"/>
                  </a:cubicBezTo>
                  <a:cubicBezTo>
                    <a:pt x="1700046" y="541473"/>
                    <a:pt x="1706332" y="543758"/>
                    <a:pt x="1712617" y="546044"/>
                  </a:cubicBezTo>
                  <a:cubicBezTo>
                    <a:pt x="1714045" y="546615"/>
                    <a:pt x="1715188" y="546901"/>
                    <a:pt x="1716617" y="547472"/>
                  </a:cubicBezTo>
                  <a:cubicBezTo>
                    <a:pt x="1722902" y="549758"/>
                    <a:pt x="1729187" y="552043"/>
                    <a:pt x="1735187" y="554329"/>
                  </a:cubicBezTo>
                  <a:cubicBezTo>
                    <a:pt x="1736044" y="554614"/>
                    <a:pt x="1736901" y="554900"/>
                    <a:pt x="1737758" y="555186"/>
                  </a:cubicBezTo>
                  <a:cubicBezTo>
                    <a:pt x="1743757" y="557186"/>
                    <a:pt x="1749471" y="559471"/>
                    <a:pt x="1755185" y="561471"/>
                  </a:cubicBezTo>
                  <a:cubicBezTo>
                    <a:pt x="1755756" y="561757"/>
                    <a:pt x="1756042" y="561757"/>
                    <a:pt x="1756613" y="562043"/>
                  </a:cubicBezTo>
                  <a:cubicBezTo>
                    <a:pt x="1762327" y="564042"/>
                    <a:pt x="1768041" y="566042"/>
                    <a:pt x="1773469" y="567756"/>
                  </a:cubicBezTo>
                  <a:cubicBezTo>
                    <a:pt x="1774326" y="568042"/>
                    <a:pt x="1775183" y="568328"/>
                    <a:pt x="1776040" y="568613"/>
                  </a:cubicBezTo>
                  <a:cubicBezTo>
                    <a:pt x="1781183" y="570327"/>
                    <a:pt x="1786325" y="572042"/>
                    <a:pt x="1791182" y="573756"/>
                  </a:cubicBezTo>
                  <a:cubicBezTo>
                    <a:pt x="1792039" y="574041"/>
                    <a:pt x="1792896" y="574327"/>
                    <a:pt x="1793468" y="574613"/>
                  </a:cubicBezTo>
                  <a:cubicBezTo>
                    <a:pt x="1798324" y="576327"/>
                    <a:pt x="1802895" y="577755"/>
                    <a:pt x="1807181" y="579184"/>
                  </a:cubicBezTo>
                  <a:cubicBezTo>
                    <a:pt x="1807752" y="579470"/>
                    <a:pt x="1808323" y="579470"/>
                    <a:pt x="1809180" y="579755"/>
                  </a:cubicBezTo>
                  <a:cubicBezTo>
                    <a:pt x="1813466" y="581184"/>
                    <a:pt x="1817751" y="582612"/>
                    <a:pt x="1821465" y="583755"/>
                  </a:cubicBezTo>
                  <a:cubicBezTo>
                    <a:pt x="1821751" y="583755"/>
                    <a:pt x="1822037" y="584041"/>
                    <a:pt x="1822322" y="584041"/>
                  </a:cubicBezTo>
                  <a:cubicBezTo>
                    <a:pt x="1822322" y="584041"/>
                    <a:pt x="1822608" y="584041"/>
                    <a:pt x="1822608" y="584041"/>
                  </a:cubicBezTo>
                  <a:cubicBezTo>
                    <a:pt x="1781183" y="550043"/>
                    <a:pt x="1710046" y="512904"/>
                    <a:pt x="1575771" y="452337"/>
                  </a:cubicBezTo>
                  <a:cubicBezTo>
                    <a:pt x="1318078" y="336346"/>
                    <a:pt x="1208944" y="312063"/>
                    <a:pt x="1186945" y="216642"/>
                  </a:cubicBezTo>
                  <a:cubicBezTo>
                    <a:pt x="1182660" y="197786"/>
                    <a:pt x="1177803" y="158361"/>
                    <a:pt x="1146663" y="133506"/>
                  </a:cubicBezTo>
                  <a:cubicBezTo>
                    <a:pt x="1095810" y="93223"/>
                    <a:pt x="1014102" y="122364"/>
                    <a:pt x="966677" y="136363"/>
                  </a:cubicBezTo>
                  <a:cubicBezTo>
                    <a:pt x="799262" y="185502"/>
                    <a:pt x="497287" y="212357"/>
                    <a:pt x="325586" y="90938"/>
                  </a:cubicBezTo>
                  <a:cubicBezTo>
                    <a:pt x="268162" y="50084"/>
                    <a:pt x="242165" y="4945"/>
                    <a:pt x="176741" y="374"/>
                  </a:cubicBezTo>
                  <a:cubicBezTo>
                    <a:pt x="107033" y="-4483"/>
                    <a:pt x="23325" y="38656"/>
                    <a:pt x="4470" y="91224"/>
                  </a:cubicBezTo>
                  <a:cubicBezTo>
                    <a:pt x="-1816" y="108365"/>
                    <a:pt x="-1244" y="128078"/>
                    <a:pt x="4755" y="149219"/>
                  </a:cubicBezTo>
                  <a:cubicBezTo>
                    <a:pt x="106176" y="121507"/>
                    <a:pt x="180170" y="98651"/>
                    <a:pt x="180170" y="98651"/>
                  </a:cubicBezTo>
                  <a:cubicBezTo>
                    <a:pt x="180170" y="98651"/>
                    <a:pt x="200739" y="103794"/>
                    <a:pt x="235022" y="112079"/>
                  </a:cubicBezTo>
                  <a:cubicBezTo>
                    <a:pt x="235022" y="112079"/>
                    <a:pt x="235022" y="112079"/>
                    <a:pt x="235022" y="112079"/>
                  </a:cubicBezTo>
                  <a:cubicBezTo>
                    <a:pt x="244736" y="114364"/>
                    <a:pt x="255306" y="116936"/>
                    <a:pt x="267020" y="119507"/>
                  </a:cubicBezTo>
                  <a:cubicBezTo>
                    <a:pt x="267591" y="119507"/>
                    <a:pt x="268162" y="119793"/>
                    <a:pt x="268734" y="119793"/>
                  </a:cubicBezTo>
                  <a:cubicBezTo>
                    <a:pt x="274162" y="120935"/>
                    <a:pt x="279876" y="122364"/>
                    <a:pt x="285875" y="123792"/>
                  </a:cubicBezTo>
                  <a:cubicBezTo>
                    <a:pt x="286732" y="124078"/>
                    <a:pt x="287589" y="124078"/>
                    <a:pt x="288732" y="124364"/>
                  </a:cubicBezTo>
                  <a:cubicBezTo>
                    <a:pt x="300731" y="127221"/>
                    <a:pt x="313587" y="130077"/>
                    <a:pt x="327015" y="132934"/>
                  </a:cubicBezTo>
                  <a:cubicBezTo>
                    <a:pt x="328158" y="133220"/>
                    <a:pt x="329300" y="133506"/>
                    <a:pt x="330443" y="133791"/>
                  </a:cubicBezTo>
                  <a:cubicBezTo>
                    <a:pt x="337014" y="135220"/>
                    <a:pt x="343585" y="136648"/>
                    <a:pt x="350442" y="138077"/>
                  </a:cubicBezTo>
                  <a:cubicBezTo>
                    <a:pt x="351584" y="138363"/>
                    <a:pt x="352727" y="138648"/>
                    <a:pt x="353870" y="138934"/>
                  </a:cubicBezTo>
                  <a:cubicBezTo>
                    <a:pt x="360441" y="140362"/>
                    <a:pt x="367297" y="141791"/>
                    <a:pt x="374154" y="143219"/>
                  </a:cubicBezTo>
                  <a:cubicBezTo>
                    <a:pt x="374725" y="143219"/>
                    <a:pt x="375297" y="143505"/>
                    <a:pt x="376154" y="143505"/>
                  </a:cubicBezTo>
                  <a:cubicBezTo>
                    <a:pt x="383296" y="144933"/>
                    <a:pt x="390438" y="146362"/>
                    <a:pt x="397581" y="148076"/>
                  </a:cubicBezTo>
                  <a:cubicBezTo>
                    <a:pt x="399295" y="148362"/>
                    <a:pt x="401295" y="148933"/>
                    <a:pt x="403009" y="149219"/>
                  </a:cubicBezTo>
                  <a:cubicBezTo>
                    <a:pt x="410151" y="150647"/>
                    <a:pt x="417579" y="152076"/>
                    <a:pt x="425007" y="153790"/>
                  </a:cubicBezTo>
                  <a:cubicBezTo>
                    <a:pt x="426150" y="154076"/>
                    <a:pt x="427578" y="154361"/>
                    <a:pt x="429007" y="154647"/>
                  </a:cubicBezTo>
                  <a:cubicBezTo>
                    <a:pt x="435863" y="156075"/>
                    <a:pt x="443005" y="157504"/>
                    <a:pt x="450148" y="158932"/>
                  </a:cubicBezTo>
                  <a:cubicBezTo>
                    <a:pt x="451290" y="159218"/>
                    <a:pt x="452433" y="159504"/>
                    <a:pt x="453862" y="159504"/>
                  </a:cubicBezTo>
                  <a:cubicBezTo>
                    <a:pt x="461575" y="160932"/>
                    <a:pt x="469003" y="162361"/>
                    <a:pt x="476717" y="163789"/>
                  </a:cubicBezTo>
                  <a:cubicBezTo>
                    <a:pt x="478717" y="164075"/>
                    <a:pt x="480717" y="164646"/>
                    <a:pt x="482716" y="164932"/>
                  </a:cubicBezTo>
                  <a:cubicBezTo>
                    <a:pt x="490430" y="166360"/>
                    <a:pt x="498144" y="167789"/>
                    <a:pt x="506143" y="169217"/>
                  </a:cubicBezTo>
                  <a:cubicBezTo>
                    <a:pt x="507572" y="169503"/>
                    <a:pt x="508714" y="169789"/>
                    <a:pt x="510143" y="170074"/>
                  </a:cubicBezTo>
                  <a:cubicBezTo>
                    <a:pt x="517285" y="171503"/>
                    <a:pt x="524427" y="172645"/>
                    <a:pt x="531570" y="173788"/>
                  </a:cubicBezTo>
                  <a:cubicBezTo>
                    <a:pt x="533284" y="174074"/>
                    <a:pt x="534998" y="174360"/>
                    <a:pt x="536712" y="174645"/>
                  </a:cubicBezTo>
                  <a:cubicBezTo>
                    <a:pt x="544426" y="176074"/>
                    <a:pt x="552425" y="177502"/>
                    <a:pt x="560139" y="178645"/>
                  </a:cubicBezTo>
                  <a:cubicBezTo>
                    <a:pt x="562139" y="178931"/>
                    <a:pt x="564424" y="179216"/>
                    <a:pt x="566424" y="179788"/>
                  </a:cubicBezTo>
                  <a:cubicBezTo>
                    <a:pt x="574423" y="181216"/>
                    <a:pt x="582423" y="182359"/>
                    <a:pt x="590422" y="183787"/>
                  </a:cubicBezTo>
                  <a:cubicBezTo>
                    <a:pt x="591565" y="184073"/>
                    <a:pt x="592708" y="184073"/>
                    <a:pt x="593850" y="184359"/>
                  </a:cubicBezTo>
                  <a:cubicBezTo>
                    <a:pt x="601278" y="185502"/>
                    <a:pt x="608421" y="186644"/>
                    <a:pt x="615849" y="187787"/>
                  </a:cubicBezTo>
                  <a:cubicBezTo>
                    <a:pt x="617848" y="188073"/>
                    <a:pt x="619848" y="188358"/>
                    <a:pt x="621848" y="188644"/>
                  </a:cubicBezTo>
                  <a:cubicBezTo>
                    <a:pt x="629847" y="189787"/>
                    <a:pt x="637561" y="190930"/>
                    <a:pt x="645561" y="192072"/>
                  </a:cubicBezTo>
                  <a:cubicBezTo>
                    <a:pt x="647560" y="192358"/>
                    <a:pt x="649560" y="192644"/>
                    <a:pt x="651560" y="192930"/>
                  </a:cubicBezTo>
                  <a:cubicBezTo>
                    <a:pt x="659274" y="194072"/>
                    <a:pt x="666987" y="195215"/>
                    <a:pt x="674701" y="196072"/>
                  </a:cubicBezTo>
                  <a:cubicBezTo>
                    <a:pt x="675558" y="196072"/>
                    <a:pt x="676129" y="196358"/>
                    <a:pt x="676987" y="196358"/>
                  </a:cubicBezTo>
                  <a:cubicBezTo>
                    <a:pt x="684986" y="197501"/>
                    <a:pt x="692699" y="198358"/>
                    <a:pt x="700413" y="199215"/>
                  </a:cubicBezTo>
                  <a:cubicBezTo>
                    <a:pt x="702413" y="199500"/>
                    <a:pt x="704127" y="199786"/>
                    <a:pt x="706127" y="199786"/>
                  </a:cubicBezTo>
                  <a:cubicBezTo>
                    <a:pt x="713841" y="200643"/>
                    <a:pt x="721554" y="201500"/>
                    <a:pt x="729268" y="202357"/>
                  </a:cubicBezTo>
                  <a:cubicBezTo>
                    <a:pt x="730982" y="202643"/>
                    <a:pt x="732696" y="202643"/>
                    <a:pt x="734411" y="202929"/>
                  </a:cubicBezTo>
                  <a:cubicBezTo>
                    <a:pt x="741553" y="203786"/>
                    <a:pt x="748695" y="204357"/>
                    <a:pt x="755837" y="204929"/>
                  </a:cubicBezTo>
                  <a:cubicBezTo>
                    <a:pt x="756694" y="204929"/>
                    <a:pt x="757551" y="205214"/>
                    <a:pt x="758694" y="205214"/>
                  </a:cubicBezTo>
                  <a:cubicBezTo>
                    <a:pt x="766408" y="205786"/>
                    <a:pt x="773836" y="206643"/>
                    <a:pt x="781264" y="207214"/>
                  </a:cubicBezTo>
                  <a:cubicBezTo>
                    <a:pt x="782978" y="207214"/>
                    <a:pt x="784978" y="207500"/>
                    <a:pt x="786692" y="207500"/>
                  </a:cubicBezTo>
                  <a:cubicBezTo>
                    <a:pt x="794120" y="208071"/>
                    <a:pt x="801262" y="208642"/>
                    <a:pt x="808404" y="208928"/>
                  </a:cubicBezTo>
                  <a:cubicBezTo>
                    <a:pt x="809833" y="208928"/>
                    <a:pt x="810976" y="208928"/>
                    <a:pt x="812404" y="209214"/>
                  </a:cubicBezTo>
                  <a:cubicBezTo>
                    <a:pt x="818975" y="209500"/>
                    <a:pt x="825546" y="209785"/>
                    <a:pt x="832117" y="210071"/>
                  </a:cubicBezTo>
                  <a:cubicBezTo>
                    <a:pt x="833260" y="210071"/>
                    <a:pt x="834402" y="210071"/>
                    <a:pt x="835259" y="210071"/>
                  </a:cubicBezTo>
                  <a:cubicBezTo>
                    <a:pt x="842116" y="210357"/>
                    <a:pt x="848973" y="210357"/>
                    <a:pt x="855543" y="210642"/>
                  </a:cubicBezTo>
                  <a:cubicBezTo>
                    <a:pt x="856972" y="210642"/>
                    <a:pt x="858686" y="210642"/>
                    <a:pt x="860114" y="210642"/>
                  </a:cubicBezTo>
                  <a:cubicBezTo>
                    <a:pt x="866685" y="210642"/>
                    <a:pt x="873256" y="210642"/>
                    <a:pt x="879827" y="210642"/>
                  </a:cubicBezTo>
                  <a:cubicBezTo>
                    <a:pt x="880684" y="210642"/>
                    <a:pt x="881541" y="210642"/>
                    <a:pt x="882399" y="210642"/>
                  </a:cubicBezTo>
                  <a:cubicBezTo>
                    <a:pt x="888398" y="210642"/>
                    <a:pt x="894112" y="210357"/>
                    <a:pt x="899825" y="210071"/>
                  </a:cubicBezTo>
                  <a:cubicBezTo>
                    <a:pt x="900968" y="210071"/>
                    <a:pt x="902111" y="210071"/>
                    <a:pt x="902968" y="209785"/>
                  </a:cubicBezTo>
                  <a:cubicBezTo>
                    <a:pt x="908968" y="209500"/>
                    <a:pt x="914682" y="208928"/>
                    <a:pt x="920110" y="208357"/>
                  </a:cubicBezTo>
                  <a:cubicBezTo>
                    <a:pt x="921252" y="208357"/>
                    <a:pt x="922395" y="208071"/>
                    <a:pt x="923824" y="208071"/>
                  </a:cubicBezTo>
                  <a:cubicBezTo>
                    <a:pt x="929537" y="207500"/>
                    <a:pt x="934966" y="206928"/>
                    <a:pt x="940108" y="206071"/>
                  </a:cubicBezTo>
                  <a:cubicBezTo>
                    <a:pt x="940394" y="206071"/>
                    <a:pt x="940965" y="206071"/>
                    <a:pt x="941251" y="205786"/>
                  </a:cubicBezTo>
                  <a:cubicBezTo>
                    <a:pt x="946108" y="204929"/>
                    <a:pt x="950964" y="204071"/>
                    <a:pt x="955535" y="203214"/>
                  </a:cubicBezTo>
                  <a:cubicBezTo>
                    <a:pt x="956392" y="202929"/>
                    <a:pt x="957249" y="202929"/>
                    <a:pt x="958392" y="202643"/>
                  </a:cubicBezTo>
                  <a:cubicBezTo>
                    <a:pt x="962963" y="201500"/>
                    <a:pt x="967534" y="200643"/>
                    <a:pt x="971534" y="199215"/>
                  </a:cubicBezTo>
                  <a:cubicBezTo>
                    <a:pt x="972391" y="198929"/>
                    <a:pt x="973248" y="198643"/>
                    <a:pt x="974105" y="198358"/>
                  </a:cubicBezTo>
                  <a:cubicBezTo>
                    <a:pt x="978391" y="196929"/>
                    <a:pt x="982390" y="195786"/>
                    <a:pt x="986390" y="194072"/>
                  </a:cubicBezTo>
                  <a:cubicBezTo>
                    <a:pt x="1150091" y="126649"/>
                    <a:pt x="1138949" y="196072"/>
                    <a:pt x="1138949" y="196072"/>
                  </a:cubicBezTo>
                  <a:cubicBezTo>
                    <a:pt x="1142949" y="202072"/>
                    <a:pt x="1147520" y="208071"/>
                    <a:pt x="1152091" y="214356"/>
                  </a:cubicBezTo>
                  <a:cubicBezTo>
                    <a:pt x="1152662" y="214928"/>
                    <a:pt x="1153234" y="215785"/>
                    <a:pt x="1153805" y="216356"/>
                  </a:cubicBezTo>
                  <a:cubicBezTo>
                    <a:pt x="1158090" y="222070"/>
                    <a:pt x="1162947" y="227784"/>
                    <a:pt x="1167804" y="233212"/>
                  </a:cubicBezTo>
                  <a:cubicBezTo>
                    <a:pt x="1168661" y="234069"/>
                    <a:pt x="1169518" y="235212"/>
                    <a:pt x="1170375" y="236069"/>
                  </a:cubicBezTo>
                  <a:cubicBezTo>
                    <a:pt x="1175232" y="241497"/>
                    <a:pt x="1180374" y="246925"/>
                    <a:pt x="1185517" y="252353"/>
                  </a:cubicBezTo>
                  <a:cubicBezTo>
                    <a:pt x="1186374" y="253210"/>
                    <a:pt x="1187517" y="254353"/>
                    <a:pt x="1188374" y="255210"/>
                  </a:cubicBezTo>
                  <a:cubicBezTo>
                    <a:pt x="1193802" y="260638"/>
                    <a:pt x="1199230" y="266066"/>
                    <a:pt x="1205229" y="271495"/>
                  </a:cubicBezTo>
                  <a:cubicBezTo>
                    <a:pt x="1206086" y="272352"/>
                    <a:pt x="1206943" y="272923"/>
                    <a:pt x="1207801" y="273780"/>
                  </a:cubicBezTo>
                  <a:cubicBezTo>
                    <a:pt x="1213800" y="279208"/>
                    <a:pt x="1220085" y="284922"/>
                    <a:pt x="1226656" y="290350"/>
                  </a:cubicBezTo>
                  <a:cubicBezTo>
                    <a:pt x="1226942" y="290636"/>
                    <a:pt x="1226942" y="290636"/>
                    <a:pt x="1227228" y="290922"/>
                  </a:cubicBezTo>
                  <a:cubicBezTo>
                    <a:pt x="1233513" y="296350"/>
                    <a:pt x="1240370" y="301778"/>
                    <a:pt x="1246940" y="306920"/>
                  </a:cubicBezTo>
                  <a:cubicBezTo>
                    <a:pt x="1247797" y="307492"/>
                    <a:pt x="1248655" y="308063"/>
                    <a:pt x="1249226" y="308920"/>
                  </a:cubicBezTo>
                  <a:cubicBezTo>
                    <a:pt x="1255797" y="314063"/>
                    <a:pt x="1262653" y="319205"/>
                    <a:pt x="1269510" y="324062"/>
                  </a:cubicBezTo>
                  <a:cubicBezTo>
                    <a:pt x="1270653" y="324919"/>
                    <a:pt x="1272081" y="325776"/>
                    <a:pt x="1273224" y="326919"/>
                  </a:cubicBezTo>
                  <a:cubicBezTo>
                    <a:pt x="1280081" y="331775"/>
                    <a:pt x="1286937" y="336632"/>
                    <a:pt x="1293794" y="341489"/>
                  </a:cubicBezTo>
                  <a:cubicBezTo>
                    <a:pt x="1295222" y="342346"/>
                    <a:pt x="1296651" y="343203"/>
                    <a:pt x="1297793" y="344346"/>
                  </a:cubicBezTo>
                  <a:cubicBezTo>
                    <a:pt x="1304936" y="349203"/>
                    <a:pt x="1312078" y="353774"/>
                    <a:pt x="1319220" y="358630"/>
                  </a:cubicBezTo>
                  <a:cubicBezTo>
                    <a:pt x="1320363" y="359487"/>
                    <a:pt x="1321791" y="360059"/>
                    <a:pt x="1322934" y="360916"/>
                  </a:cubicBezTo>
                  <a:cubicBezTo>
                    <a:pt x="1330362" y="365773"/>
                    <a:pt x="1338076" y="370629"/>
                    <a:pt x="1345789" y="375200"/>
                  </a:cubicBezTo>
                  <a:cubicBezTo>
                    <a:pt x="1346361" y="375486"/>
                    <a:pt x="1346932" y="375772"/>
                    <a:pt x="1347504" y="376343"/>
                  </a:cubicBezTo>
                  <a:cubicBezTo>
                    <a:pt x="1355217" y="380914"/>
                    <a:pt x="1362645" y="385485"/>
                    <a:pt x="1370359" y="390056"/>
                  </a:cubicBezTo>
                  <a:cubicBezTo>
                    <a:pt x="1371502" y="390628"/>
                    <a:pt x="1372359" y="391199"/>
                    <a:pt x="1373501" y="391771"/>
                  </a:cubicBezTo>
                  <a:cubicBezTo>
                    <a:pt x="1381215" y="396342"/>
                    <a:pt x="1388929" y="400627"/>
                    <a:pt x="1396928" y="404912"/>
                  </a:cubicBezTo>
                  <a:cubicBezTo>
                    <a:pt x="1398357" y="405769"/>
                    <a:pt x="1400071" y="406626"/>
                    <a:pt x="1401499" y="407484"/>
                  </a:cubicBezTo>
                  <a:cubicBezTo>
                    <a:pt x="1409213" y="411769"/>
                    <a:pt x="1416927" y="415769"/>
                    <a:pt x="1424640" y="419768"/>
                  </a:cubicBezTo>
                  <a:cubicBezTo>
                    <a:pt x="1426354" y="420625"/>
                    <a:pt x="1428069" y="421482"/>
                    <a:pt x="1429497" y="422340"/>
                  </a:cubicBezTo>
                  <a:cubicBezTo>
                    <a:pt x="1437211" y="426339"/>
                    <a:pt x="1444924" y="430339"/>
                    <a:pt x="1452638" y="434339"/>
                  </a:cubicBezTo>
                  <a:cubicBezTo>
                    <a:pt x="1454066" y="435196"/>
                    <a:pt x="1455781" y="435767"/>
                    <a:pt x="1457209" y="436624"/>
                  </a:cubicBezTo>
                  <a:cubicBezTo>
                    <a:pt x="1465208" y="440624"/>
                    <a:pt x="1473208" y="444623"/>
                    <a:pt x="1481207" y="448623"/>
                  </a:cubicBezTo>
                  <a:cubicBezTo>
                    <a:pt x="1482064" y="449194"/>
                    <a:pt x="1482921" y="449480"/>
                    <a:pt x="1484064" y="450052"/>
                  </a:cubicBezTo>
                  <a:cubicBezTo>
                    <a:pt x="1491778" y="453766"/>
                    <a:pt x="1499777" y="457480"/>
                    <a:pt x="1507491" y="461193"/>
                  </a:cubicBezTo>
                  <a:cubicBezTo>
                    <a:pt x="1508633" y="461765"/>
                    <a:pt x="1509776" y="462336"/>
                    <a:pt x="1510919" y="462622"/>
                  </a:cubicBezTo>
                  <a:cubicBezTo>
                    <a:pt x="1518918" y="466336"/>
                    <a:pt x="1526632" y="469764"/>
                    <a:pt x="1534631" y="473478"/>
                  </a:cubicBezTo>
                  <a:cubicBezTo>
                    <a:pt x="1536346" y="474335"/>
                    <a:pt x="1537774" y="474907"/>
                    <a:pt x="1539488" y="475764"/>
                  </a:cubicBezTo>
                  <a:cubicBezTo>
                    <a:pt x="1547202" y="479192"/>
                    <a:pt x="1554630" y="482620"/>
                    <a:pt x="1562343" y="485763"/>
                  </a:cubicBezTo>
                  <a:cubicBezTo>
                    <a:pt x="1564057" y="486620"/>
                    <a:pt x="1565772" y="487191"/>
                    <a:pt x="1567486" y="488048"/>
                  </a:cubicBezTo>
                  <a:cubicBezTo>
                    <a:pt x="1574914" y="491191"/>
                    <a:pt x="1582342" y="494619"/>
                    <a:pt x="1589770" y="497762"/>
                  </a:cubicBezTo>
                  <a:cubicBezTo>
                    <a:pt x="1591484" y="498333"/>
                    <a:pt x="1592912" y="499190"/>
                    <a:pt x="1594627" y="499762"/>
                  </a:cubicBezTo>
                  <a:cubicBezTo>
                    <a:pt x="1602054" y="502904"/>
                    <a:pt x="1609768" y="506047"/>
                    <a:pt x="1617196" y="509190"/>
                  </a:cubicBezTo>
                  <a:cubicBezTo>
                    <a:pt x="1616910" y="508904"/>
                    <a:pt x="1618053" y="509475"/>
                    <a:pt x="1618910" y="509761"/>
                  </a:cubicBezTo>
                  <a:close/>
                </a:path>
              </a:pathLst>
            </a:custGeom>
            <a:solidFill>
              <a:srgbClr val="2A3E33">
                <a:alpha val="94000"/>
              </a:srgbClr>
            </a:solidFill>
            <a:ln w="28507"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4C6A36AA-E027-4AB2-B827-2403BB1015CD}"/>
                </a:ext>
              </a:extLst>
            </p:cNvPr>
            <p:cNvSpPr/>
            <p:nvPr/>
          </p:nvSpPr>
          <p:spPr>
            <a:xfrm>
              <a:off x="7230262" y="3534411"/>
              <a:ext cx="1249613" cy="709946"/>
            </a:xfrm>
            <a:custGeom>
              <a:avLst/>
              <a:gdLst>
                <a:gd name="connsiteX0" fmla="*/ 1249613 w 1249613"/>
                <a:gd name="connsiteY0" fmla="*/ 376259 h 709946"/>
                <a:gd name="connsiteX1" fmla="*/ 1133051 w 1249613"/>
                <a:gd name="connsiteY1" fmla="*/ 458538 h 709946"/>
                <a:gd name="connsiteX2" fmla="*/ 1124766 w 1249613"/>
                <a:gd name="connsiteY2" fmla="*/ 435112 h 709946"/>
                <a:gd name="connsiteX3" fmla="*/ 750796 w 1249613"/>
                <a:gd name="connsiteY3" fmla="*/ 424827 h 709946"/>
                <a:gd name="connsiteX4" fmla="*/ 695944 w 1249613"/>
                <a:gd name="connsiteY4" fmla="*/ 122851 h 709946"/>
                <a:gd name="connsiteX5" fmla="*/ 615379 w 1249613"/>
                <a:gd name="connsiteY5" fmla="*/ 336834 h 709946"/>
                <a:gd name="connsiteX6" fmla="*/ 704229 w 1249613"/>
                <a:gd name="connsiteY6" fmla="*/ 532247 h 709946"/>
                <a:gd name="connsiteX7" fmla="*/ 796793 w 1249613"/>
                <a:gd name="connsiteY7" fmla="*/ 547103 h 709946"/>
                <a:gd name="connsiteX8" fmla="*/ 865644 w 1249613"/>
                <a:gd name="connsiteY8" fmla="*/ 546817 h 709946"/>
                <a:gd name="connsiteX9" fmla="*/ 825933 w 1249613"/>
                <a:gd name="connsiteY9" fmla="*/ 581386 h 709946"/>
                <a:gd name="connsiteX10" fmla="*/ 803935 w 1249613"/>
                <a:gd name="connsiteY10" fmla="*/ 584528 h 709946"/>
                <a:gd name="connsiteX11" fmla="*/ 555669 w 1249613"/>
                <a:gd name="connsiteY11" fmla="*/ 533389 h 709946"/>
                <a:gd name="connsiteX12" fmla="*/ 564526 w 1249613"/>
                <a:gd name="connsiteY12" fmla="*/ 274839 h 709946"/>
                <a:gd name="connsiteX13" fmla="*/ 575953 w 1249613"/>
                <a:gd name="connsiteY13" fmla="*/ 210273 h 709946"/>
                <a:gd name="connsiteX14" fmla="*/ 607094 w 1249613"/>
                <a:gd name="connsiteY14" fmla="*/ 99139 h 709946"/>
                <a:gd name="connsiteX15" fmla="*/ 589666 w 1249613"/>
                <a:gd name="connsiteY15" fmla="*/ 23716 h 709946"/>
                <a:gd name="connsiteX16" fmla="*/ 591666 w 1249613"/>
                <a:gd name="connsiteY16" fmla="*/ 108281 h 709946"/>
                <a:gd name="connsiteX17" fmla="*/ 565954 w 1249613"/>
                <a:gd name="connsiteY17" fmla="*/ 159991 h 709946"/>
                <a:gd name="connsiteX18" fmla="*/ 560240 w 1249613"/>
                <a:gd name="connsiteY18" fmla="*/ 123423 h 709946"/>
                <a:gd name="connsiteX19" fmla="*/ 529671 w 1249613"/>
                <a:gd name="connsiteY19" fmla="*/ 4 h 709946"/>
                <a:gd name="connsiteX20" fmla="*/ 532814 w 1249613"/>
                <a:gd name="connsiteY20" fmla="*/ 248841 h 709946"/>
                <a:gd name="connsiteX21" fmla="*/ 464248 w 1249613"/>
                <a:gd name="connsiteY21" fmla="*/ 570244 h 709946"/>
                <a:gd name="connsiteX22" fmla="*/ 0 w 1249613"/>
                <a:gd name="connsiteY22" fmla="*/ 595670 h 709946"/>
                <a:gd name="connsiteX23" fmla="*/ 247980 w 1249613"/>
                <a:gd name="connsiteY23" fmla="*/ 630524 h 709946"/>
                <a:gd name="connsiteX24" fmla="*/ 464534 w 1249613"/>
                <a:gd name="connsiteY24" fmla="*/ 639095 h 709946"/>
                <a:gd name="connsiteX25" fmla="*/ 695372 w 1249613"/>
                <a:gd name="connsiteY25" fmla="*/ 607383 h 709946"/>
                <a:gd name="connsiteX26" fmla="*/ 815934 w 1249613"/>
                <a:gd name="connsiteY26" fmla="*/ 709947 h 709946"/>
                <a:gd name="connsiteX27" fmla="*/ 1135908 w 1249613"/>
                <a:gd name="connsiteY27" fmla="*/ 626239 h 709946"/>
                <a:gd name="connsiteX28" fmla="*/ 1249613 w 1249613"/>
                <a:gd name="connsiteY28" fmla="*/ 376259 h 70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49613" h="709946">
                  <a:moveTo>
                    <a:pt x="1249613" y="376259"/>
                  </a:moveTo>
                  <a:cubicBezTo>
                    <a:pt x="1210188" y="403400"/>
                    <a:pt x="1172762" y="431969"/>
                    <a:pt x="1133051" y="458538"/>
                  </a:cubicBezTo>
                  <a:cubicBezTo>
                    <a:pt x="1132194" y="449682"/>
                    <a:pt x="1129623" y="441683"/>
                    <a:pt x="1124766" y="435112"/>
                  </a:cubicBezTo>
                  <a:cubicBezTo>
                    <a:pt x="1075056" y="364832"/>
                    <a:pt x="856788" y="514534"/>
                    <a:pt x="750796" y="424827"/>
                  </a:cubicBezTo>
                  <a:cubicBezTo>
                    <a:pt x="654518" y="343405"/>
                    <a:pt x="729941" y="129994"/>
                    <a:pt x="695944" y="122851"/>
                  </a:cubicBezTo>
                  <a:cubicBezTo>
                    <a:pt x="671374" y="117709"/>
                    <a:pt x="611950" y="223700"/>
                    <a:pt x="615379" y="336834"/>
                  </a:cubicBezTo>
                  <a:cubicBezTo>
                    <a:pt x="615664" y="345690"/>
                    <a:pt x="621664" y="497107"/>
                    <a:pt x="704229" y="532247"/>
                  </a:cubicBezTo>
                  <a:cubicBezTo>
                    <a:pt x="726798" y="541674"/>
                    <a:pt x="765081" y="547103"/>
                    <a:pt x="796793" y="547103"/>
                  </a:cubicBezTo>
                  <a:cubicBezTo>
                    <a:pt x="836504" y="547103"/>
                    <a:pt x="862216" y="539103"/>
                    <a:pt x="865644" y="546817"/>
                  </a:cubicBezTo>
                  <a:cubicBezTo>
                    <a:pt x="869072" y="554531"/>
                    <a:pt x="845646" y="567387"/>
                    <a:pt x="825933" y="581386"/>
                  </a:cubicBezTo>
                  <a:cubicBezTo>
                    <a:pt x="818791" y="582528"/>
                    <a:pt x="811363" y="583385"/>
                    <a:pt x="803935" y="584528"/>
                  </a:cubicBezTo>
                  <a:cubicBezTo>
                    <a:pt x="752225" y="590528"/>
                    <a:pt x="601094" y="607098"/>
                    <a:pt x="555669" y="533389"/>
                  </a:cubicBezTo>
                  <a:cubicBezTo>
                    <a:pt x="532814" y="496535"/>
                    <a:pt x="543385" y="422541"/>
                    <a:pt x="564526" y="274839"/>
                  </a:cubicBezTo>
                  <a:cubicBezTo>
                    <a:pt x="568811" y="245698"/>
                    <a:pt x="570811" y="230557"/>
                    <a:pt x="575953" y="210273"/>
                  </a:cubicBezTo>
                  <a:cubicBezTo>
                    <a:pt x="590524" y="151135"/>
                    <a:pt x="605665" y="138279"/>
                    <a:pt x="607094" y="99139"/>
                  </a:cubicBezTo>
                  <a:cubicBezTo>
                    <a:pt x="608522" y="55714"/>
                    <a:pt x="591381" y="23431"/>
                    <a:pt x="589666" y="23716"/>
                  </a:cubicBezTo>
                  <a:cubicBezTo>
                    <a:pt x="587952" y="24002"/>
                    <a:pt x="601951" y="61999"/>
                    <a:pt x="591666" y="108281"/>
                  </a:cubicBezTo>
                  <a:cubicBezTo>
                    <a:pt x="585953" y="134279"/>
                    <a:pt x="572811" y="161420"/>
                    <a:pt x="565954" y="159991"/>
                  </a:cubicBezTo>
                  <a:cubicBezTo>
                    <a:pt x="560812" y="158848"/>
                    <a:pt x="561383" y="140850"/>
                    <a:pt x="560240" y="123423"/>
                  </a:cubicBezTo>
                  <a:cubicBezTo>
                    <a:pt x="557098" y="58285"/>
                    <a:pt x="535385" y="-567"/>
                    <a:pt x="529671" y="4"/>
                  </a:cubicBezTo>
                  <a:cubicBezTo>
                    <a:pt x="521958" y="861"/>
                    <a:pt x="541670" y="112566"/>
                    <a:pt x="532814" y="248841"/>
                  </a:cubicBezTo>
                  <a:cubicBezTo>
                    <a:pt x="520815" y="429112"/>
                    <a:pt x="514815" y="519391"/>
                    <a:pt x="464248" y="570244"/>
                  </a:cubicBezTo>
                  <a:cubicBezTo>
                    <a:pt x="385112" y="649951"/>
                    <a:pt x="273406" y="591956"/>
                    <a:pt x="0" y="595670"/>
                  </a:cubicBezTo>
                  <a:cubicBezTo>
                    <a:pt x="48853" y="609669"/>
                    <a:pt x="129418" y="618240"/>
                    <a:pt x="247980" y="630524"/>
                  </a:cubicBezTo>
                  <a:cubicBezTo>
                    <a:pt x="331116" y="639381"/>
                    <a:pt x="386826" y="645095"/>
                    <a:pt x="464534" y="639095"/>
                  </a:cubicBezTo>
                  <a:cubicBezTo>
                    <a:pt x="607665" y="627668"/>
                    <a:pt x="628806" y="591099"/>
                    <a:pt x="695372" y="607383"/>
                  </a:cubicBezTo>
                  <a:cubicBezTo>
                    <a:pt x="757939" y="622811"/>
                    <a:pt x="789936" y="667379"/>
                    <a:pt x="815934" y="709947"/>
                  </a:cubicBezTo>
                  <a:cubicBezTo>
                    <a:pt x="939924" y="682235"/>
                    <a:pt x="1064200" y="647380"/>
                    <a:pt x="1135908" y="626239"/>
                  </a:cubicBezTo>
                  <a:cubicBezTo>
                    <a:pt x="1187047" y="554245"/>
                    <a:pt x="1230472" y="465966"/>
                    <a:pt x="1249613" y="376259"/>
                  </a:cubicBezTo>
                  <a:close/>
                </a:path>
              </a:pathLst>
            </a:custGeom>
            <a:solidFill>
              <a:srgbClr val="2A3E33">
                <a:alpha val="94000"/>
              </a:srgbClr>
            </a:solidFill>
            <a:ln w="28507"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99151608-8C7C-46EB-A898-9D82C138CE29}"/>
                </a:ext>
              </a:extLst>
            </p:cNvPr>
            <p:cNvSpPr/>
            <p:nvPr/>
          </p:nvSpPr>
          <p:spPr>
            <a:xfrm>
              <a:off x="7868435" y="3604712"/>
              <a:ext cx="644382" cy="731026"/>
            </a:xfrm>
            <a:custGeom>
              <a:avLst/>
              <a:gdLst>
                <a:gd name="connsiteX0" fmla="*/ 58628 w 644382"/>
                <a:gd name="connsiteY0" fmla="*/ 268 h 731026"/>
                <a:gd name="connsiteX1" fmla="*/ 116909 w 644382"/>
                <a:gd name="connsiteY1" fmla="*/ 115116 h 731026"/>
                <a:gd name="connsiteX2" fmla="*/ 236327 w 644382"/>
                <a:gd name="connsiteY2" fmla="*/ 269675 h 731026"/>
                <a:gd name="connsiteX3" fmla="*/ 644009 w 644382"/>
                <a:gd name="connsiteY3" fmla="*/ 359954 h 731026"/>
                <a:gd name="connsiteX4" fmla="*/ 297465 w 644382"/>
                <a:gd name="connsiteY4" fmla="*/ 692498 h 731026"/>
                <a:gd name="connsiteX5" fmla="*/ 238613 w 644382"/>
                <a:gd name="connsiteY5" fmla="*/ 695641 h 731026"/>
                <a:gd name="connsiteX6" fmla="*/ 41486 w 644382"/>
                <a:gd name="connsiteY6" fmla="*/ 667071 h 731026"/>
                <a:gd name="connsiteX7" fmla="*/ 237756 w 644382"/>
                <a:gd name="connsiteY7" fmla="*/ 626503 h 731026"/>
                <a:gd name="connsiteX8" fmla="*/ 312893 w 644382"/>
                <a:gd name="connsiteY8" fmla="*/ 481944 h 731026"/>
                <a:gd name="connsiteX9" fmla="*/ 407171 w 644382"/>
                <a:gd name="connsiteY9" fmla="*/ 401664 h 731026"/>
                <a:gd name="connsiteX10" fmla="*/ 111195 w 644382"/>
                <a:gd name="connsiteY10" fmla="*/ 443090 h 731026"/>
                <a:gd name="connsiteX11" fmla="*/ 14060 w 644382"/>
                <a:gd name="connsiteY11" fmla="*/ 130258 h 731026"/>
                <a:gd name="connsiteX12" fmla="*/ 58628 w 644382"/>
                <a:gd name="connsiteY12" fmla="*/ 268 h 73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382" h="731026">
                  <a:moveTo>
                    <a:pt x="58628" y="268"/>
                  </a:moveTo>
                  <a:cubicBezTo>
                    <a:pt x="58628" y="268"/>
                    <a:pt x="87482" y="-11159"/>
                    <a:pt x="116909" y="115116"/>
                  </a:cubicBezTo>
                  <a:cubicBezTo>
                    <a:pt x="146335" y="241392"/>
                    <a:pt x="154334" y="267104"/>
                    <a:pt x="236327" y="269675"/>
                  </a:cubicBezTo>
                  <a:cubicBezTo>
                    <a:pt x="318321" y="271961"/>
                    <a:pt x="638866" y="261961"/>
                    <a:pt x="644009" y="359954"/>
                  </a:cubicBezTo>
                  <a:cubicBezTo>
                    <a:pt x="649151" y="457946"/>
                    <a:pt x="604583" y="548795"/>
                    <a:pt x="297465" y="692498"/>
                  </a:cubicBezTo>
                  <a:cubicBezTo>
                    <a:pt x="297465" y="692498"/>
                    <a:pt x="264325" y="684499"/>
                    <a:pt x="238613" y="695641"/>
                  </a:cubicBezTo>
                  <a:cubicBezTo>
                    <a:pt x="212901" y="706783"/>
                    <a:pt x="140050" y="784205"/>
                    <a:pt x="41486" y="667071"/>
                  </a:cubicBezTo>
                  <a:lnTo>
                    <a:pt x="237756" y="626503"/>
                  </a:lnTo>
                  <a:cubicBezTo>
                    <a:pt x="237756" y="626503"/>
                    <a:pt x="217186" y="532797"/>
                    <a:pt x="312893" y="481944"/>
                  </a:cubicBezTo>
                  <a:cubicBezTo>
                    <a:pt x="408599" y="431091"/>
                    <a:pt x="407171" y="401664"/>
                    <a:pt x="407171" y="401664"/>
                  </a:cubicBezTo>
                  <a:cubicBezTo>
                    <a:pt x="407171" y="401664"/>
                    <a:pt x="276610" y="477087"/>
                    <a:pt x="111195" y="443090"/>
                  </a:cubicBezTo>
                  <a:cubicBezTo>
                    <a:pt x="-54506" y="409092"/>
                    <a:pt x="14060" y="130258"/>
                    <a:pt x="14060" y="130258"/>
                  </a:cubicBezTo>
                  <a:cubicBezTo>
                    <a:pt x="14060" y="130258"/>
                    <a:pt x="32058" y="60549"/>
                    <a:pt x="58628" y="268"/>
                  </a:cubicBezTo>
                  <a:close/>
                </a:path>
              </a:pathLst>
            </a:custGeom>
            <a:solidFill>
              <a:srgbClr val="73D927"/>
            </a:solidFill>
            <a:ln w="28507"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89D9AC4E-2358-4884-8E7E-D66737DA550F}"/>
                </a:ext>
              </a:extLst>
            </p:cNvPr>
            <p:cNvSpPr/>
            <p:nvPr/>
          </p:nvSpPr>
          <p:spPr>
            <a:xfrm>
              <a:off x="9461435" y="3605432"/>
              <a:ext cx="447125" cy="1058937"/>
            </a:xfrm>
            <a:custGeom>
              <a:avLst/>
              <a:gdLst>
                <a:gd name="connsiteX0" fmla="*/ 428041 w 447125"/>
                <a:gd name="connsiteY0" fmla="*/ 199818 h 1058937"/>
                <a:gd name="connsiteX1" fmla="*/ 438611 w 447125"/>
                <a:gd name="connsiteY1" fmla="*/ 520364 h 1058937"/>
                <a:gd name="connsiteX2" fmla="*/ 409471 w 447125"/>
                <a:gd name="connsiteY2" fmla="*/ 656353 h 1058937"/>
                <a:gd name="connsiteX3" fmla="*/ 365760 w 447125"/>
                <a:gd name="connsiteY3" fmla="*/ 791485 h 1058937"/>
                <a:gd name="connsiteX4" fmla="*/ 301479 w 447125"/>
                <a:gd name="connsiteY4" fmla="*/ 876621 h 1058937"/>
                <a:gd name="connsiteX5" fmla="*/ 244627 w 447125"/>
                <a:gd name="connsiteY5" fmla="*/ 966899 h 1058937"/>
                <a:gd name="connsiteX6" fmla="*/ 222343 w 447125"/>
                <a:gd name="connsiteY6" fmla="*/ 917760 h 1058937"/>
                <a:gd name="connsiteX7" fmla="*/ 168633 w 447125"/>
                <a:gd name="connsiteY7" fmla="*/ 1017752 h 1058937"/>
                <a:gd name="connsiteX8" fmla="*/ 225200 w 447125"/>
                <a:gd name="connsiteY8" fmla="*/ 1040607 h 1058937"/>
                <a:gd name="connsiteX9" fmla="*/ 117780 w 447125"/>
                <a:gd name="connsiteY9" fmla="*/ 1052321 h 1058937"/>
                <a:gd name="connsiteX10" fmla="*/ 361 w 447125"/>
                <a:gd name="connsiteY10" fmla="*/ 874049 h 1058937"/>
                <a:gd name="connsiteX11" fmla="*/ 162062 w 447125"/>
                <a:gd name="connsiteY11" fmla="*/ 648068 h 1058937"/>
                <a:gd name="connsiteX12" fmla="*/ 208344 w 447125"/>
                <a:gd name="connsiteY12" fmla="*/ 306381 h 1058937"/>
                <a:gd name="connsiteX13" fmla="*/ 196345 w 447125"/>
                <a:gd name="connsiteY13" fmla="*/ 75828 h 1058937"/>
                <a:gd name="connsiteX14" fmla="*/ 356332 w 447125"/>
                <a:gd name="connsiteY14" fmla="*/ 406 h 1058937"/>
                <a:gd name="connsiteX15" fmla="*/ 442325 w 447125"/>
                <a:gd name="connsiteY15" fmla="*/ 116111 h 10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7125" h="1058937">
                  <a:moveTo>
                    <a:pt x="428041" y="199818"/>
                  </a:moveTo>
                  <a:cubicBezTo>
                    <a:pt x="428041" y="199818"/>
                    <a:pt x="422327" y="462368"/>
                    <a:pt x="438611" y="520364"/>
                  </a:cubicBezTo>
                  <a:cubicBezTo>
                    <a:pt x="454610" y="578645"/>
                    <a:pt x="449753" y="608357"/>
                    <a:pt x="409471" y="656353"/>
                  </a:cubicBezTo>
                  <a:cubicBezTo>
                    <a:pt x="369474" y="704349"/>
                    <a:pt x="365760" y="791485"/>
                    <a:pt x="365760" y="791485"/>
                  </a:cubicBezTo>
                  <a:cubicBezTo>
                    <a:pt x="365760" y="791485"/>
                    <a:pt x="322049" y="800341"/>
                    <a:pt x="301479" y="876621"/>
                  </a:cubicBezTo>
                  <a:cubicBezTo>
                    <a:pt x="280910" y="953186"/>
                    <a:pt x="244627" y="966899"/>
                    <a:pt x="244627" y="966899"/>
                  </a:cubicBezTo>
                  <a:cubicBezTo>
                    <a:pt x="241770" y="933759"/>
                    <a:pt x="239770" y="922903"/>
                    <a:pt x="222343" y="917760"/>
                  </a:cubicBezTo>
                  <a:cubicBezTo>
                    <a:pt x="204916" y="912618"/>
                    <a:pt x="163205" y="987183"/>
                    <a:pt x="168633" y="1017752"/>
                  </a:cubicBezTo>
                  <a:cubicBezTo>
                    <a:pt x="174061" y="1048321"/>
                    <a:pt x="225200" y="1040607"/>
                    <a:pt x="225200" y="1040607"/>
                  </a:cubicBezTo>
                  <a:cubicBezTo>
                    <a:pt x="225200" y="1040607"/>
                    <a:pt x="183775" y="1072319"/>
                    <a:pt x="117780" y="1052321"/>
                  </a:cubicBezTo>
                  <a:cubicBezTo>
                    <a:pt x="51500" y="1032322"/>
                    <a:pt x="-5067" y="1003467"/>
                    <a:pt x="361" y="874049"/>
                  </a:cubicBezTo>
                  <a:cubicBezTo>
                    <a:pt x="6075" y="744631"/>
                    <a:pt x="162062" y="648068"/>
                    <a:pt x="162062" y="648068"/>
                  </a:cubicBezTo>
                  <a:cubicBezTo>
                    <a:pt x="162062" y="648068"/>
                    <a:pt x="195202" y="434942"/>
                    <a:pt x="208344" y="306381"/>
                  </a:cubicBezTo>
                  <a:cubicBezTo>
                    <a:pt x="221486" y="177820"/>
                    <a:pt x="196345" y="75828"/>
                    <a:pt x="196345" y="75828"/>
                  </a:cubicBezTo>
                  <a:cubicBezTo>
                    <a:pt x="196345" y="75828"/>
                    <a:pt x="169205" y="-6451"/>
                    <a:pt x="356332" y="406"/>
                  </a:cubicBezTo>
                  <a:cubicBezTo>
                    <a:pt x="356332" y="406"/>
                    <a:pt x="396615" y="-1594"/>
                    <a:pt x="442325" y="116111"/>
                  </a:cubicBezTo>
                </a:path>
              </a:pathLst>
            </a:custGeom>
            <a:solidFill>
              <a:srgbClr val="73D927"/>
            </a:solidFill>
            <a:ln w="28507"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179A46AE-7273-48F2-93D4-B7731A61C58F}"/>
                </a:ext>
              </a:extLst>
            </p:cNvPr>
            <p:cNvSpPr/>
            <p:nvPr/>
          </p:nvSpPr>
          <p:spPr>
            <a:xfrm>
              <a:off x="7932205" y="3604981"/>
              <a:ext cx="580065" cy="517386"/>
            </a:xfrm>
            <a:custGeom>
              <a:avLst/>
              <a:gdLst>
                <a:gd name="connsiteX0" fmla="*/ 172557 w 580065"/>
                <a:gd name="connsiteY0" fmla="*/ 269407 h 517386"/>
                <a:gd name="connsiteX1" fmla="*/ 53139 w 580065"/>
                <a:gd name="connsiteY1" fmla="*/ 114848 h 517386"/>
                <a:gd name="connsiteX2" fmla="*/ 0 w 580065"/>
                <a:gd name="connsiteY2" fmla="*/ 0 h 517386"/>
                <a:gd name="connsiteX3" fmla="*/ 29426 w 580065"/>
                <a:gd name="connsiteY3" fmla="*/ 163415 h 517386"/>
                <a:gd name="connsiteX4" fmla="*/ 24569 w 580065"/>
                <a:gd name="connsiteY4" fmla="*/ 308546 h 517386"/>
                <a:gd name="connsiteX5" fmla="*/ 221125 w 580065"/>
                <a:gd name="connsiteY5" fmla="*/ 305690 h 517386"/>
                <a:gd name="connsiteX6" fmla="*/ 416252 w 580065"/>
                <a:gd name="connsiteY6" fmla="*/ 359399 h 517386"/>
                <a:gd name="connsiteX7" fmla="*/ 380255 w 580065"/>
                <a:gd name="connsiteY7" fmla="*/ 393682 h 517386"/>
                <a:gd name="connsiteX8" fmla="*/ 319974 w 580065"/>
                <a:gd name="connsiteY8" fmla="*/ 437393 h 517386"/>
                <a:gd name="connsiteX9" fmla="*/ 224553 w 580065"/>
                <a:gd name="connsiteY9" fmla="*/ 497103 h 517386"/>
                <a:gd name="connsiteX10" fmla="*/ 203126 w 580065"/>
                <a:gd name="connsiteY10" fmla="*/ 517387 h 517386"/>
                <a:gd name="connsiteX11" fmla="*/ 271407 w 580065"/>
                <a:gd name="connsiteY11" fmla="*/ 491389 h 517386"/>
                <a:gd name="connsiteX12" fmla="*/ 408824 w 580065"/>
                <a:gd name="connsiteY12" fmla="*/ 441679 h 517386"/>
                <a:gd name="connsiteX13" fmla="*/ 494817 w 580065"/>
                <a:gd name="connsiteY13" fmla="*/ 393111 h 517386"/>
                <a:gd name="connsiteX14" fmla="*/ 558241 w 580065"/>
                <a:gd name="connsiteY14" fmla="*/ 417680 h 517386"/>
                <a:gd name="connsiteX15" fmla="*/ 573954 w 580065"/>
                <a:gd name="connsiteY15" fmla="*/ 421966 h 517386"/>
                <a:gd name="connsiteX16" fmla="*/ 579667 w 580065"/>
                <a:gd name="connsiteY16" fmla="*/ 359399 h 517386"/>
                <a:gd name="connsiteX17" fmla="*/ 172557 w 580065"/>
                <a:gd name="connsiteY17" fmla="*/ 269407 h 51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0065" h="517386">
                  <a:moveTo>
                    <a:pt x="172557" y="269407"/>
                  </a:moveTo>
                  <a:cubicBezTo>
                    <a:pt x="90564" y="267121"/>
                    <a:pt x="82565" y="241409"/>
                    <a:pt x="53139" y="114848"/>
                  </a:cubicBezTo>
                  <a:cubicBezTo>
                    <a:pt x="31140" y="20570"/>
                    <a:pt x="9428" y="2857"/>
                    <a:pt x="0" y="0"/>
                  </a:cubicBezTo>
                  <a:cubicBezTo>
                    <a:pt x="10856" y="33997"/>
                    <a:pt x="32855" y="79708"/>
                    <a:pt x="29426" y="163415"/>
                  </a:cubicBezTo>
                  <a:cubicBezTo>
                    <a:pt x="26284" y="246837"/>
                    <a:pt x="1143" y="282263"/>
                    <a:pt x="24569" y="308546"/>
                  </a:cubicBezTo>
                  <a:cubicBezTo>
                    <a:pt x="52282" y="339687"/>
                    <a:pt x="104563" y="310261"/>
                    <a:pt x="221125" y="305690"/>
                  </a:cubicBezTo>
                  <a:cubicBezTo>
                    <a:pt x="332830" y="301404"/>
                    <a:pt x="410253" y="321974"/>
                    <a:pt x="416252" y="359399"/>
                  </a:cubicBezTo>
                  <a:cubicBezTo>
                    <a:pt x="418538" y="373113"/>
                    <a:pt x="409110" y="371684"/>
                    <a:pt x="380255" y="393682"/>
                  </a:cubicBezTo>
                  <a:cubicBezTo>
                    <a:pt x="342829" y="422251"/>
                    <a:pt x="330545" y="430251"/>
                    <a:pt x="319974" y="437393"/>
                  </a:cubicBezTo>
                  <a:cubicBezTo>
                    <a:pt x="281691" y="462248"/>
                    <a:pt x="252837" y="482818"/>
                    <a:pt x="224553" y="497103"/>
                  </a:cubicBezTo>
                  <a:cubicBezTo>
                    <a:pt x="216268" y="503673"/>
                    <a:pt x="209126" y="510244"/>
                    <a:pt x="203126" y="517387"/>
                  </a:cubicBezTo>
                  <a:cubicBezTo>
                    <a:pt x="219697" y="510816"/>
                    <a:pt x="242552" y="501959"/>
                    <a:pt x="271407" y="491389"/>
                  </a:cubicBezTo>
                  <a:cubicBezTo>
                    <a:pt x="375113" y="453963"/>
                    <a:pt x="376827" y="461391"/>
                    <a:pt x="408824" y="441679"/>
                  </a:cubicBezTo>
                  <a:cubicBezTo>
                    <a:pt x="452821" y="414538"/>
                    <a:pt x="463677" y="391397"/>
                    <a:pt x="494817" y="393111"/>
                  </a:cubicBezTo>
                  <a:cubicBezTo>
                    <a:pt x="517387" y="394254"/>
                    <a:pt x="522529" y="406824"/>
                    <a:pt x="558241" y="417680"/>
                  </a:cubicBezTo>
                  <a:cubicBezTo>
                    <a:pt x="562526" y="419109"/>
                    <a:pt x="568240" y="420537"/>
                    <a:pt x="573954" y="421966"/>
                  </a:cubicBezTo>
                  <a:cubicBezTo>
                    <a:pt x="579667" y="401110"/>
                    <a:pt x="580810" y="380255"/>
                    <a:pt x="579667" y="359399"/>
                  </a:cubicBezTo>
                  <a:cubicBezTo>
                    <a:pt x="575096" y="261693"/>
                    <a:pt x="254551" y="271692"/>
                    <a:pt x="172557" y="269407"/>
                  </a:cubicBezTo>
                  <a:close/>
                </a:path>
              </a:pathLst>
            </a:custGeom>
            <a:solidFill>
              <a:srgbClr val="85FC2D"/>
            </a:solidFill>
            <a:ln w="28507"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068DB99E-11CA-4328-84BA-75CEA5F1151F}"/>
                </a:ext>
              </a:extLst>
            </p:cNvPr>
            <p:cNvSpPr/>
            <p:nvPr/>
          </p:nvSpPr>
          <p:spPr>
            <a:xfrm>
              <a:off x="7909350" y="4079220"/>
              <a:ext cx="554812" cy="256111"/>
            </a:xfrm>
            <a:custGeom>
              <a:avLst/>
              <a:gdLst>
                <a:gd name="connsiteX0" fmla="*/ 554812 w 554812"/>
                <a:gd name="connsiteY0" fmla="*/ 25434 h 256111"/>
                <a:gd name="connsiteX1" fmla="*/ 461391 w 554812"/>
                <a:gd name="connsiteY1" fmla="*/ 2579 h 256111"/>
                <a:gd name="connsiteX2" fmla="*/ 420823 w 554812"/>
                <a:gd name="connsiteY2" fmla="*/ 44004 h 256111"/>
                <a:gd name="connsiteX3" fmla="*/ 227124 w 554812"/>
                <a:gd name="connsiteY3" fmla="*/ 165423 h 256111"/>
                <a:gd name="connsiteX4" fmla="*/ 106849 w 554812"/>
                <a:gd name="connsiteY4" fmla="*/ 217419 h 256111"/>
                <a:gd name="connsiteX5" fmla="*/ 51424 w 554812"/>
                <a:gd name="connsiteY5" fmla="*/ 181707 h 256111"/>
                <a:gd name="connsiteX6" fmla="*/ 0 w 554812"/>
                <a:gd name="connsiteY6" fmla="*/ 192278 h 256111"/>
                <a:gd name="connsiteX7" fmla="*/ 197127 w 554812"/>
                <a:gd name="connsiteY7" fmla="*/ 220847 h 256111"/>
                <a:gd name="connsiteX8" fmla="*/ 255979 w 554812"/>
                <a:gd name="connsiteY8" fmla="*/ 217705 h 256111"/>
                <a:gd name="connsiteX9" fmla="*/ 554812 w 554812"/>
                <a:gd name="connsiteY9" fmla="*/ 25434 h 25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812" h="256111">
                  <a:moveTo>
                    <a:pt x="554812" y="25434"/>
                  </a:moveTo>
                  <a:cubicBezTo>
                    <a:pt x="523386" y="21149"/>
                    <a:pt x="495103" y="-8849"/>
                    <a:pt x="461391" y="2579"/>
                  </a:cubicBezTo>
                  <a:cubicBezTo>
                    <a:pt x="441964" y="9150"/>
                    <a:pt x="435393" y="24292"/>
                    <a:pt x="420823" y="44004"/>
                  </a:cubicBezTo>
                  <a:cubicBezTo>
                    <a:pt x="395682" y="77716"/>
                    <a:pt x="380541" y="79144"/>
                    <a:pt x="227124" y="165423"/>
                  </a:cubicBezTo>
                  <a:cubicBezTo>
                    <a:pt x="140274" y="214276"/>
                    <a:pt x="128561" y="223418"/>
                    <a:pt x="106849" y="217419"/>
                  </a:cubicBezTo>
                  <a:cubicBezTo>
                    <a:pt x="84850" y="211419"/>
                    <a:pt x="70566" y="194849"/>
                    <a:pt x="51424" y="181707"/>
                  </a:cubicBezTo>
                  <a:lnTo>
                    <a:pt x="0" y="192278"/>
                  </a:lnTo>
                  <a:cubicBezTo>
                    <a:pt x="98563" y="309126"/>
                    <a:pt x="171700" y="231989"/>
                    <a:pt x="197127" y="220847"/>
                  </a:cubicBezTo>
                  <a:cubicBezTo>
                    <a:pt x="222839" y="209705"/>
                    <a:pt x="255979" y="217705"/>
                    <a:pt x="255979" y="217705"/>
                  </a:cubicBezTo>
                  <a:cubicBezTo>
                    <a:pt x="418823" y="141996"/>
                    <a:pt x="507959" y="80858"/>
                    <a:pt x="554812" y="25434"/>
                  </a:cubicBezTo>
                  <a:close/>
                </a:path>
              </a:pathLst>
            </a:custGeom>
            <a:solidFill>
              <a:srgbClr val="61B521"/>
            </a:solidFill>
            <a:ln w="28507"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B17FEF7-0DA4-438C-B963-EE613F9525B5}"/>
                </a:ext>
              </a:extLst>
            </p:cNvPr>
            <p:cNvSpPr/>
            <p:nvPr/>
          </p:nvSpPr>
          <p:spPr>
            <a:xfrm>
              <a:off x="9460843" y="3732970"/>
              <a:ext cx="252519" cy="849359"/>
            </a:xfrm>
            <a:custGeom>
              <a:avLst/>
              <a:gdLst>
                <a:gd name="connsiteX0" fmla="*/ 205508 w 252519"/>
                <a:gd name="connsiteY0" fmla="*/ 0 h 849359"/>
                <a:gd name="connsiteX1" fmla="*/ 208364 w 252519"/>
                <a:gd name="connsiteY1" fmla="*/ 178843 h 849359"/>
                <a:gd name="connsiteX2" fmla="*/ 162082 w 252519"/>
                <a:gd name="connsiteY2" fmla="*/ 520529 h 849359"/>
                <a:gd name="connsiteX3" fmla="*/ 381 w 252519"/>
                <a:gd name="connsiteY3" fmla="*/ 746511 h 849359"/>
                <a:gd name="connsiteX4" fmla="*/ 15237 w 252519"/>
                <a:gd name="connsiteY4" fmla="*/ 849360 h 849359"/>
                <a:gd name="connsiteX5" fmla="*/ 57520 w 252519"/>
                <a:gd name="connsiteY5" fmla="*/ 643948 h 849359"/>
                <a:gd name="connsiteX6" fmla="*/ 158083 w 252519"/>
                <a:gd name="connsiteY6" fmla="*/ 542813 h 849359"/>
                <a:gd name="connsiteX7" fmla="*/ 220649 w 252519"/>
                <a:gd name="connsiteY7" fmla="*/ 470819 h 849359"/>
                <a:gd name="connsiteX8" fmla="*/ 238076 w 252519"/>
                <a:gd name="connsiteY8" fmla="*/ 140560 h 849359"/>
                <a:gd name="connsiteX9" fmla="*/ 248361 w 252519"/>
                <a:gd name="connsiteY9" fmla="*/ 51424 h 849359"/>
                <a:gd name="connsiteX10" fmla="*/ 205508 w 252519"/>
                <a:gd name="connsiteY10" fmla="*/ 0 h 84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519" h="849359">
                  <a:moveTo>
                    <a:pt x="205508" y="0"/>
                  </a:moveTo>
                  <a:cubicBezTo>
                    <a:pt x="210936" y="41997"/>
                    <a:pt x="215792" y="106277"/>
                    <a:pt x="208364" y="178843"/>
                  </a:cubicBezTo>
                  <a:cubicBezTo>
                    <a:pt x="195223" y="307404"/>
                    <a:pt x="162082" y="520529"/>
                    <a:pt x="162082" y="520529"/>
                  </a:cubicBezTo>
                  <a:cubicBezTo>
                    <a:pt x="162082" y="520529"/>
                    <a:pt x="6095" y="617093"/>
                    <a:pt x="381" y="746511"/>
                  </a:cubicBezTo>
                  <a:cubicBezTo>
                    <a:pt x="-1618" y="791936"/>
                    <a:pt x="4381" y="824790"/>
                    <a:pt x="15237" y="849360"/>
                  </a:cubicBezTo>
                  <a:cubicBezTo>
                    <a:pt x="13237" y="795650"/>
                    <a:pt x="4952" y="710514"/>
                    <a:pt x="57520" y="643948"/>
                  </a:cubicBezTo>
                  <a:cubicBezTo>
                    <a:pt x="78089" y="618236"/>
                    <a:pt x="94088" y="612236"/>
                    <a:pt x="158083" y="542813"/>
                  </a:cubicBezTo>
                  <a:cubicBezTo>
                    <a:pt x="195223" y="502245"/>
                    <a:pt x="213792" y="482247"/>
                    <a:pt x="220649" y="470819"/>
                  </a:cubicBezTo>
                  <a:cubicBezTo>
                    <a:pt x="278930" y="373113"/>
                    <a:pt x="198937" y="301118"/>
                    <a:pt x="238076" y="140560"/>
                  </a:cubicBezTo>
                  <a:cubicBezTo>
                    <a:pt x="247790" y="100849"/>
                    <a:pt x="258646" y="79994"/>
                    <a:pt x="248361" y="51424"/>
                  </a:cubicBezTo>
                  <a:cubicBezTo>
                    <a:pt x="241219" y="30855"/>
                    <a:pt x="225220" y="13428"/>
                    <a:pt x="205508" y="0"/>
                  </a:cubicBezTo>
                  <a:close/>
                </a:path>
              </a:pathLst>
            </a:custGeom>
            <a:solidFill>
              <a:srgbClr val="61B521"/>
            </a:solidFill>
            <a:ln w="28507"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9317E65E-31F1-4329-A4C9-9260EB37DEC9}"/>
                </a:ext>
              </a:extLst>
            </p:cNvPr>
            <p:cNvSpPr/>
            <p:nvPr/>
          </p:nvSpPr>
          <p:spPr>
            <a:xfrm>
              <a:off x="7695643" y="3102008"/>
              <a:ext cx="2394959" cy="685528"/>
            </a:xfrm>
            <a:custGeom>
              <a:avLst/>
              <a:gdLst>
                <a:gd name="connsiteX0" fmla="*/ 2062700 w 2394959"/>
                <a:gd name="connsiteY0" fmla="*/ 342985 h 685528"/>
                <a:gd name="connsiteX1" fmla="*/ 699668 w 2394959"/>
                <a:gd name="connsiteY1" fmla="*/ 24725 h 685528"/>
                <a:gd name="connsiteX2" fmla="*/ 101716 w 2394959"/>
                <a:gd name="connsiteY2" fmla="*/ 340986 h 685528"/>
                <a:gd name="connsiteX3" fmla="*/ 6581 w 2394959"/>
                <a:gd name="connsiteY3" fmla="*/ 306703 h 685528"/>
                <a:gd name="connsiteX4" fmla="*/ 10 w 2394959"/>
                <a:gd name="connsiteY4" fmla="*/ 301560 h 685528"/>
                <a:gd name="connsiteX5" fmla="*/ 17437 w 2394959"/>
                <a:gd name="connsiteY5" fmla="*/ 355270 h 685528"/>
                <a:gd name="connsiteX6" fmla="*/ 163426 w 2394959"/>
                <a:gd name="connsiteY6" fmla="*/ 391839 h 685528"/>
                <a:gd name="connsiteX7" fmla="*/ 546823 w 2394959"/>
                <a:gd name="connsiteY7" fmla="*/ 204997 h 685528"/>
                <a:gd name="connsiteX8" fmla="*/ 1288763 w 2394959"/>
                <a:gd name="connsiteY8" fmla="*/ 107576 h 685528"/>
                <a:gd name="connsiteX9" fmla="*/ 2394959 w 2394959"/>
                <a:gd name="connsiteY9" fmla="*/ 685529 h 685528"/>
                <a:gd name="connsiteX10" fmla="*/ 2062700 w 2394959"/>
                <a:gd name="connsiteY10" fmla="*/ 342985 h 6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4959" h="685528">
                  <a:moveTo>
                    <a:pt x="2062700" y="342985"/>
                  </a:moveTo>
                  <a:cubicBezTo>
                    <a:pt x="1607309" y="-7272"/>
                    <a:pt x="1001358" y="-34984"/>
                    <a:pt x="699668" y="24725"/>
                  </a:cubicBezTo>
                  <a:cubicBezTo>
                    <a:pt x="397978" y="84721"/>
                    <a:pt x="188566" y="311845"/>
                    <a:pt x="101716" y="340986"/>
                  </a:cubicBezTo>
                  <a:cubicBezTo>
                    <a:pt x="14866" y="370126"/>
                    <a:pt x="36864" y="319844"/>
                    <a:pt x="6581" y="306703"/>
                  </a:cubicBezTo>
                  <a:cubicBezTo>
                    <a:pt x="4010" y="305560"/>
                    <a:pt x="2010" y="303846"/>
                    <a:pt x="10" y="301560"/>
                  </a:cubicBezTo>
                  <a:cubicBezTo>
                    <a:pt x="-275" y="316702"/>
                    <a:pt x="5438" y="338986"/>
                    <a:pt x="17437" y="355270"/>
                  </a:cubicBezTo>
                  <a:cubicBezTo>
                    <a:pt x="51720" y="401838"/>
                    <a:pt x="133428" y="394695"/>
                    <a:pt x="163426" y="391839"/>
                  </a:cubicBezTo>
                  <a:cubicBezTo>
                    <a:pt x="336269" y="376697"/>
                    <a:pt x="494542" y="243851"/>
                    <a:pt x="546823" y="204997"/>
                  </a:cubicBezTo>
                  <a:cubicBezTo>
                    <a:pt x="737950" y="62437"/>
                    <a:pt x="973074" y="81578"/>
                    <a:pt x="1288763" y="107576"/>
                  </a:cubicBezTo>
                  <a:cubicBezTo>
                    <a:pt x="1832433" y="152429"/>
                    <a:pt x="2194690" y="524685"/>
                    <a:pt x="2394959" y="685529"/>
                  </a:cubicBezTo>
                  <a:cubicBezTo>
                    <a:pt x="2306680" y="566681"/>
                    <a:pt x="2196689" y="446120"/>
                    <a:pt x="2062700" y="342985"/>
                  </a:cubicBezTo>
                  <a:close/>
                </a:path>
              </a:pathLst>
            </a:custGeom>
            <a:solidFill>
              <a:srgbClr val="73D927"/>
            </a:solidFill>
            <a:ln w="28507" cap="flat">
              <a:noFill/>
              <a:prstDash val="solid"/>
              <a:miter/>
            </a:ln>
          </p:spPr>
          <p:txBody>
            <a:bodyPr rtlCol="0" anchor="ctr"/>
            <a:lstStyle/>
            <a:p>
              <a:endParaRPr lang="en-US"/>
            </a:p>
          </p:txBody>
        </p:sp>
        <p:grpSp>
          <p:nvGrpSpPr>
            <p:cNvPr id="906" name="Graphic 1287">
              <a:extLst>
                <a:ext uri="{FF2B5EF4-FFF2-40B4-BE49-F238E27FC236}">
                  <a16:creationId xmlns:a16="http://schemas.microsoft.com/office/drawing/2014/main" id="{4856E8C7-2EDE-4CEA-AEC5-8C75075E5721}"/>
                </a:ext>
              </a:extLst>
            </p:cNvPr>
            <p:cNvGrpSpPr/>
            <p:nvPr/>
          </p:nvGrpSpPr>
          <p:grpSpPr>
            <a:xfrm>
              <a:off x="7014342" y="3563341"/>
              <a:ext cx="418790" cy="386662"/>
              <a:chOff x="7014342" y="3563341"/>
              <a:chExt cx="418790" cy="386662"/>
            </a:xfrm>
            <a:solidFill>
              <a:srgbClr val="FFDDF3"/>
            </a:solidFill>
          </p:grpSpPr>
          <p:sp>
            <p:nvSpPr>
              <p:cNvPr id="949" name="Freeform: Shape 948">
                <a:extLst>
                  <a:ext uri="{FF2B5EF4-FFF2-40B4-BE49-F238E27FC236}">
                    <a16:creationId xmlns:a16="http://schemas.microsoft.com/office/drawing/2014/main" id="{06F3F390-3FB1-4A20-BF8C-103580172345}"/>
                  </a:ext>
                </a:extLst>
              </p:cNvPr>
              <p:cNvSpPr/>
              <p:nvPr/>
            </p:nvSpPr>
            <p:spPr>
              <a:xfrm>
                <a:off x="7099987" y="3563341"/>
                <a:ext cx="293404" cy="63923"/>
              </a:xfrm>
              <a:custGeom>
                <a:avLst/>
                <a:gdLst>
                  <a:gd name="connsiteX0" fmla="*/ 293405 w 293404"/>
                  <a:gd name="connsiteY0" fmla="*/ 63923 h 63923"/>
                  <a:gd name="connsiteX1" fmla="*/ 229696 w 293404"/>
                  <a:gd name="connsiteY1" fmla="*/ 19070 h 63923"/>
                  <a:gd name="connsiteX2" fmla="*/ 153130 w 293404"/>
                  <a:gd name="connsiteY2" fmla="*/ 3071 h 63923"/>
                  <a:gd name="connsiteX3" fmla="*/ 74280 w 293404"/>
                  <a:gd name="connsiteY3" fmla="*/ 5928 h 63923"/>
                  <a:gd name="connsiteX4" fmla="*/ 286 w 293404"/>
                  <a:gd name="connsiteY4" fmla="*/ 31069 h 63923"/>
                  <a:gd name="connsiteX5" fmla="*/ 0 w 293404"/>
                  <a:gd name="connsiteY5" fmla="*/ 30783 h 63923"/>
                  <a:gd name="connsiteX6" fmla="*/ 73708 w 293404"/>
                  <a:gd name="connsiteY6" fmla="*/ 2500 h 63923"/>
                  <a:gd name="connsiteX7" fmla="*/ 153130 w 293404"/>
                  <a:gd name="connsiteY7" fmla="*/ 1357 h 63923"/>
                  <a:gd name="connsiteX8" fmla="*/ 230838 w 293404"/>
                  <a:gd name="connsiteY8" fmla="*/ 16784 h 63923"/>
                  <a:gd name="connsiteX9" fmla="*/ 293405 w 293404"/>
                  <a:gd name="connsiteY9" fmla="*/ 63923 h 63923"/>
                  <a:gd name="connsiteX10" fmla="*/ 293405 w 293404"/>
                  <a:gd name="connsiteY10" fmla="*/ 63923 h 6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404" h="63923">
                    <a:moveTo>
                      <a:pt x="293405" y="63923"/>
                    </a:moveTo>
                    <a:cubicBezTo>
                      <a:pt x="275406" y="44496"/>
                      <a:pt x="253694" y="29069"/>
                      <a:pt x="229696" y="19070"/>
                    </a:cubicBezTo>
                    <a:cubicBezTo>
                      <a:pt x="205698" y="7928"/>
                      <a:pt x="179414" y="3357"/>
                      <a:pt x="153130" y="3071"/>
                    </a:cubicBezTo>
                    <a:cubicBezTo>
                      <a:pt x="126847" y="2785"/>
                      <a:pt x="100278" y="2785"/>
                      <a:pt x="74280" y="5928"/>
                    </a:cubicBezTo>
                    <a:cubicBezTo>
                      <a:pt x="48282" y="9356"/>
                      <a:pt x="22855" y="16784"/>
                      <a:pt x="286" y="31069"/>
                    </a:cubicBezTo>
                    <a:lnTo>
                      <a:pt x="0" y="30783"/>
                    </a:lnTo>
                    <a:cubicBezTo>
                      <a:pt x="21427" y="15070"/>
                      <a:pt x="47425" y="6214"/>
                      <a:pt x="73708" y="2500"/>
                    </a:cubicBezTo>
                    <a:cubicBezTo>
                      <a:pt x="99992" y="-1214"/>
                      <a:pt x="126561" y="-71"/>
                      <a:pt x="153130" y="1357"/>
                    </a:cubicBezTo>
                    <a:cubicBezTo>
                      <a:pt x="179414" y="3071"/>
                      <a:pt x="205983" y="7071"/>
                      <a:pt x="230838" y="16784"/>
                    </a:cubicBezTo>
                    <a:cubicBezTo>
                      <a:pt x="255408" y="26212"/>
                      <a:pt x="277406" y="42782"/>
                      <a:pt x="293405" y="63923"/>
                    </a:cubicBezTo>
                    <a:lnTo>
                      <a:pt x="293405" y="63923"/>
                    </a:lnTo>
                    <a:close/>
                  </a:path>
                </a:pathLst>
              </a:custGeom>
              <a:solidFill>
                <a:srgbClr val="FFDDF3"/>
              </a:solidFill>
              <a:ln w="28507"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8C4CA424-3973-4459-80F0-ED0821B82AFC}"/>
                  </a:ext>
                </a:extLst>
              </p:cNvPr>
              <p:cNvSpPr/>
              <p:nvPr/>
            </p:nvSpPr>
            <p:spPr>
              <a:xfrm>
                <a:off x="7393106" y="3626693"/>
                <a:ext cx="40027" cy="155415"/>
              </a:xfrm>
              <a:custGeom>
                <a:avLst/>
                <a:gdLst>
                  <a:gd name="connsiteX0" fmla="*/ 34569 w 40027"/>
                  <a:gd name="connsiteY0" fmla="*/ 155416 h 155415"/>
                  <a:gd name="connsiteX1" fmla="*/ 37426 w 40027"/>
                  <a:gd name="connsiteY1" fmla="*/ 114562 h 155415"/>
                  <a:gd name="connsiteX2" fmla="*/ 33997 w 40027"/>
                  <a:gd name="connsiteY2" fmla="*/ 73994 h 155415"/>
                  <a:gd name="connsiteX3" fmla="*/ 0 w 40027"/>
                  <a:gd name="connsiteY3" fmla="*/ 286 h 155415"/>
                  <a:gd name="connsiteX4" fmla="*/ 286 w 40027"/>
                  <a:gd name="connsiteY4" fmla="*/ 0 h 155415"/>
                  <a:gd name="connsiteX5" fmla="*/ 35711 w 40027"/>
                  <a:gd name="connsiteY5" fmla="*/ 73423 h 155415"/>
                  <a:gd name="connsiteX6" fmla="*/ 39997 w 40027"/>
                  <a:gd name="connsiteY6" fmla="*/ 114276 h 155415"/>
                  <a:gd name="connsiteX7" fmla="*/ 34569 w 40027"/>
                  <a:gd name="connsiteY7" fmla="*/ 155130 h 155415"/>
                  <a:gd name="connsiteX8" fmla="*/ 34569 w 40027"/>
                  <a:gd name="connsiteY8" fmla="*/ 155416 h 15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27" h="155415">
                    <a:moveTo>
                      <a:pt x="34569" y="155416"/>
                    </a:moveTo>
                    <a:cubicBezTo>
                      <a:pt x="36283" y="141703"/>
                      <a:pt x="37140" y="128275"/>
                      <a:pt x="37426" y="114562"/>
                    </a:cubicBezTo>
                    <a:cubicBezTo>
                      <a:pt x="38283" y="100849"/>
                      <a:pt x="37426" y="87136"/>
                      <a:pt x="33997" y="73994"/>
                    </a:cubicBezTo>
                    <a:cubicBezTo>
                      <a:pt x="27141" y="47710"/>
                      <a:pt x="15999" y="22570"/>
                      <a:pt x="0" y="286"/>
                    </a:cubicBezTo>
                    <a:lnTo>
                      <a:pt x="286" y="0"/>
                    </a:lnTo>
                    <a:cubicBezTo>
                      <a:pt x="19713" y="19713"/>
                      <a:pt x="31140" y="46282"/>
                      <a:pt x="35711" y="73423"/>
                    </a:cubicBezTo>
                    <a:cubicBezTo>
                      <a:pt x="37426" y="87136"/>
                      <a:pt x="39425" y="100563"/>
                      <a:pt x="39997" y="114276"/>
                    </a:cubicBezTo>
                    <a:cubicBezTo>
                      <a:pt x="40282" y="127990"/>
                      <a:pt x="38568" y="141988"/>
                      <a:pt x="34569" y="155130"/>
                    </a:cubicBezTo>
                    <a:lnTo>
                      <a:pt x="34569" y="155416"/>
                    </a:lnTo>
                    <a:close/>
                  </a:path>
                </a:pathLst>
              </a:custGeom>
              <a:solidFill>
                <a:srgbClr val="FFDDF3"/>
              </a:solidFill>
              <a:ln w="28507"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15C9D94B-6C2A-4EF0-B927-22F15B8E6EF1}"/>
                  </a:ext>
                </a:extLst>
              </p:cNvPr>
              <p:cNvSpPr/>
              <p:nvPr/>
            </p:nvSpPr>
            <p:spPr>
              <a:xfrm>
                <a:off x="7014342" y="3594124"/>
                <a:ext cx="413618" cy="355879"/>
              </a:xfrm>
              <a:custGeom>
                <a:avLst/>
                <a:gdLst>
                  <a:gd name="connsiteX0" fmla="*/ 85930 w 413618"/>
                  <a:gd name="connsiteY0" fmla="*/ 0 h 355879"/>
                  <a:gd name="connsiteX1" fmla="*/ 3080 w 413618"/>
                  <a:gd name="connsiteY1" fmla="*/ 169700 h 355879"/>
                  <a:gd name="connsiteX2" fmla="*/ 31935 w 413618"/>
                  <a:gd name="connsiteY2" fmla="*/ 262550 h 355879"/>
                  <a:gd name="connsiteX3" fmla="*/ 104215 w 413618"/>
                  <a:gd name="connsiteY3" fmla="*/ 327973 h 355879"/>
                  <a:gd name="connsiteX4" fmla="*/ 293913 w 413618"/>
                  <a:gd name="connsiteY4" fmla="*/ 334259 h 355879"/>
                  <a:gd name="connsiteX5" fmla="*/ 371621 w 413618"/>
                  <a:gd name="connsiteY5" fmla="*/ 275978 h 355879"/>
                  <a:gd name="connsiteX6" fmla="*/ 413332 w 413618"/>
                  <a:gd name="connsiteY6" fmla="*/ 187985 h 355879"/>
                  <a:gd name="connsiteX7" fmla="*/ 413618 w 413618"/>
                  <a:gd name="connsiteY7" fmla="*/ 187985 h 355879"/>
                  <a:gd name="connsiteX8" fmla="*/ 373336 w 413618"/>
                  <a:gd name="connsiteY8" fmla="*/ 277692 h 355879"/>
                  <a:gd name="connsiteX9" fmla="*/ 295056 w 413618"/>
                  <a:gd name="connsiteY9" fmla="*/ 337401 h 355879"/>
                  <a:gd name="connsiteX10" fmla="*/ 103072 w 413618"/>
                  <a:gd name="connsiteY10" fmla="*/ 329688 h 355879"/>
                  <a:gd name="connsiteX11" fmla="*/ 30792 w 413618"/>
                  <a:gd name="connsiteY11" fmla="*/ 263407 h 355879"/>
                  <a:gd name="connsiteX12" fmla="*/ 223 w 413618"/>
                  <a:gd name="connsiteY12" fmla="*/ 169986 h 355879"/>
                  <a:gd name="connsiteX13" fmla="*/ 21078 w 413618"/>
                  <a:gd name="connsiteY13" fmla="*/ 73708 h 355879"/>
                  <a:gd name="connsiteX14" fmla="*/ 85930 w 413618"/>
                  <a:gd name="connsiteY14" fmla="*/ 0 h 355879"/>
                  <a:gd name="connsiteX15" fmla="*/ 85930 w 413618"/>
                  <a:gd name="connsiteY15" fmla="*/ 0 h 35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3618" h="355879">
                    <a:moveTo>
                      <a:pt x="85930" y="0"/>
                    </a:moveTo>
                    <a:cubicBezTo>
                      <a:pt x="31649" y="37997"/>
                      <a:pt x="1651" y="104563"/>
                      <a:pt x="3080" y="169700"/>
                    </a:cubicBezTo>
                    <a:cubicBezTo>
                      <a:pt x="4223" y="202269"/>
                      <a:pt x="14508" y="234838"/>
                      <a:pt x="31935" y="262550"/>
                    </a:cubicBezTo>
                    <a:cubicBezTo>
                      <a:pt x="49648" y="290262"/>
                      <a:pt x="75074" y="312546"/>
                      <a:pt x="104215" y="327973"/>
                    </a:cubicBezTo>
                    <a:cubicBezTo>
                      <a:pt x="162210" y="358828"/>
                      <a:pt x="234204" y="360828"/>
                      <a:pt x="293913" y="334259"/>
                    </a:cubicBezTo>
                    <a:cubicBezTo>
                      <a:pt x="323625" y="320831"/>
                      <a:pt x="351052" y="301690"/>
                      <a:pt x="371621" y="275978"/>
                    </a:cubicBezTo>
                    <a:cubicBezTo>
                      <a:pt x="392191" y="250551"/>
                      <a:pt x="406476" y="219982"/>
                      <a:pt x="413332" y="187985"/>
                    </a:cubicBezTo>
                    <a:lnTo>
                      <a:pt x="413618" y="187985"/>
                    </a:lnTo>
                    <a:cubicBezTo>
                      <a:pt x="407904" y="220554"/>
                      <a:pt x="393905" y="251408"/>
                      <a:pt x="373336" y="277692"/>
                    </a:cubicBezTo>
                    <a:cubicBezTo>
                      <a:pt x="353052" y="303975"/>
                      <a:pt x="325340" y="324259"/>
                      <a:pt x="295056" y="337401"/>
                    </a:cubicBezTo>
                    <a:cubicBezTo>
                      <a:pt x="234490" y="364256"/>
                      <a:pt x="161067" y="361971"/>
                      <a:pt x="103072" y="329688"/>
                    </a:cubicBezTo>
                    <a:cubicBezTo>
                      <a:pt x="73931" y="313975"/>
                      <a:pt x="49076" y="290834"/>
                      <a:pt x="30792" y="263407"/>
                    </a:cubicBezTo>
                    <a:cubicBezTo>
                      <a:pt x="12793" y="235695"/>
                      <a:pt x="1937" y="203126"/>
                      <a:pt x="223" y="169986"/>
                    </a:cubicBezTo>
                    <a:cubicBezTo>
                      <a:pt x="-1491" y="136846"/>
                      <a:pt x="6794" y="103420"/>
                      <a:pt x="21078" y="73708"/>
                    </a:cubicBezTo>
                    <a:cubicBezTo>
                      <a:pt x="35934" y="43996"/>
                      <a:pt x="57933" y="17713"/>
                      <a:pt x="85930" y="0"/>
                    </a:cubicBezTo>
                    <a:lnTo>
                      <a:pt x="85930" y="0"/>
                    </a:lnTo>
                    <a:close/>
                  </a:path>
                </a:pathLst>
              </a:custGeom>
              <a:solidFill>
                <a:srgbClr val="FFDDF3"/>
              </a:solidFill>
              <a:ln w="28507" cap="flat">
                <a:noFill/>
                <a:prstDash val="solid"/>
                <a:miter/>
              </a:ln>
            </p:spPr>
            <p:txBody>
              <a:bodyPr rtlCol="0" anchor="ctr"/>
              <a:lstStyle/>
              <a:p>
                <a:endParaRPr lang="en-US"/>
              </a:p>
            </p:txBody>
          </p:sp>
        </p:grpSp>
        <p:sp>
          <p:nvSpPr>
            <p:cNvPr id="907" name="Freeform: Shape 906">
              <a:extLst>
                <a:ext uri="{FF2B5EF4-FFF2-40B4-BE49-F238E27FC236}">
                  <a16:creationId xmlns:a16="http://schemas.microsoft.com/office/drawing/2014/main" id="{CB35A46A-9AA7-48A8-939B-56EC314593C7}"/>
                </a:ext>
              </a:extLst>
            </p:cNvPr>
            <p:cNvSpPr/>
            <p:nvPr/>
          </p:nvSpPr>
          <p:spPr>
            <a:xfrm>
              <a:off x="7032850" y="3650691"/>
              <a:ext cx="399289" cy="298117"/>
            </a:xfrm>
            <a:custGeom>
              <a:avLst/>
              <a:gdLst>
                <a:gd name="connsiteX0" fmla="*/ 395682 w 399289"/>
                <a:gd name="connsiteY0" fmla="*/ 50853 h 298117"/>
                <a:gd name="connsiteX1" fmla="*/ 376541 w 399289"/>
                <a:gd name="connsiteY1" fmla="*/ 0 h 298117"/>
                <a:gd name="connsiteX2" fmla="*/ 365970 w 399289"/>
                <a:gd name="connsiteY2" fmla="*/ 160844 h 298117"/>
                <a:gd name="connsiteX3" fmla="*/ 245980 w 399289"/>
                <a:gd name="connsiteY3" fmla="*/ 264264 h 298117"/>
                <a:gd name="connsiteX4" fmla="*/ 130847 w 399289"/>
                <a:gd name="connsiteY4" fmla="*/ 271407 h 298117"/>
                <a:gd name="connsiteX5" fmla="*/ 0 w 399289"/>
                <a:gd name="connsiteY5" fmla="*/ 182271 h 298117"/>
                <a:gd name="connsiteX6" fmla="*/ 24855 w 399289"/>
                <a:gd name="connsiteY6" fmla="*/ 222553 h 298117"/>
                <a:gd name="connsiteX7" fmla="*/ 160273 w 399289"/>
                <a:gd name="connsiteY7" fmla="*/ 296262 h 298117"/>
                <a:gd name="connsiteX8" fmla="*/ 309118 w 399289"/>
                <a:gd name="connsiteY8" fmla="*/ 261693 h 298117"/>
                <a:gd name="connsiteX9" fmla="*/ 395397 w 399289"/>
                <a:gd name="connsiteY9" fmla="*/ 131704 h 298117"/>
                <a:gd name="connsiteX10" fmla="*/ 395682 w 399289"/>
                <a:gd name="connsiteY10" fmla="*/ 50853 h 2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289" h="298117">
                  <a:moveTo>
                    <a:pt x="395682" y="50853"/>
                  </a:moveTo>
                  <a:cubicBezTo>
                    <a:pt x="391968" y="33140"/>
                    <a:pt x="385397" y="15999"/>
                    <a:pt x="376541" y="0"/>
                  </a:cubicBezTo>
                  <a:cubicBezTo>
                    <a:pt x="380255" y="31426"/>
                    <a:pt x="397396" y="96278"/>
                    <a:pt x="365970" y="160844"/>
                  </a:cubicBezTo>
                  <a:cubicBezTo>
                    <a:pt x="330545" y="233410"/>
                    <a:pt x="255408" y="260836"/>
                    <a:pt x="245980" y="264264"/>
                  </a:cubicBezTo>
                  <a:cubicBezTo>
                    <a:pt x="188842" y="284263"/>
                    <a:pt x="139989" y="273692"/>
                    <a:pt x="130847" y="271407"/>
                  </a:cubicBezTo>
                  <a:cubicBezTo>
                    <a:pt x="67994" y="256836"/>
                    <a:pt x="25712" y="213126"/>
                    <a:pt x="0" y="182271"/>
                  </a:cubicBezTo>
                  <a:cubicBezTo>
                    <a:pt x="6571" y="196841"/>
                    <a:pt x="14570" y="210554"/>
                    <a:pt x="24855" y="222553"/>
                  </a:cubicBezTo>
                  <a:cubicBezTo>
                    <a:pt x="58567" y="264264"/>
                    <a:pt x="109134" y="290262"/>
                    <a:pt x="160273" y="296262"/>
                  </a:cubicBezTo>
                  <a:cubicBezTo>
                    <a:pt x="211697" y="303118"/>
                    <a:pt x="265121" y="290834"/>
                    <a:pt x="309118" y="261693"/>
                  </a:cubicBezTo>
                  <a:cubicBezTo>
                    <a:pt x="353686" y="233124"/>
                    <a:pt x="385112" y="184556"/>
                    <a:pt x="395397" y="131704"/>
                  </a:cubicBezTo>
                  <a:cubicBezTo>
                    <a:pt x="400539" y="105134"/>
                    <a:pt x="400539" y="77708"/>
                    <a:pt x="395682" y="50853"/>
                  </a:cubicBezTo>
                  <a:close/>
                </a:path>
              </a:pathLst>
            </a:custGeom>
            <a:solidFill>
              <a:srgbClr val="2A3E33">
                <a:alpha val="62000"/>
              </a:srgbClr>
            </a:solidFill>
            <a:ln w="28507"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1C91F3A7-A03D-4EFB-B81C-CEC12154E6DF}"/>
                </a:ext>
              </a:extLst>
            </p:cNvPr>
            <p:cNvSpPr/>
            <p:nvPr/>
          </p:nvSpPr>
          <p:spPr>
            <a:xfrm>
              <a:off x="9501358" y="5195254"/>
              <a:ext cx="358690" cy="485272"/>
            </a:xfrm>
            <a:custGeom>
              <a:avLst/>
              <a:gdLst>
                <a:gd name="connsiteX0" fmla="*/ 220988 w 358690"/>
                <a:gd name="connsiteY0" fmla="*/ 478131 h 485272"/>
                <a:gd name="connsiteX1" fmla="*/ 160421 w 358690"/>
                <a:gd name="connsiteY1" fmla="*/ 447847 h 485272"/>
                <a:gd name="connsiteX2" fmla="*/ 154993 w 358690"/>
                <a:gd name="connsiteY2" fmla="*/ 442991 h 485272"/>
                <a:gd name="connsiteX3" fmla="*/ 33860 w 358690"/>
                <a:gd name="connsiteY3" fmla="*/ 195296 h 485272"/>
                <a:gd name="connsiteX4" fmla="*/ 256699 w 358690"/>
                <a:gd name="connsiteY4" fmla="*/ 31881 h 485272"/>
                <a:gd name="connsiteX5" fmla="*/ 358691 w 358690"/>
                <a:gd name="connsiteY5" fmla="*/ 56451 h 485272"/>
                <a:gd name="connsiteX6" fmla="*/ 308980 w 358690"/>
                <a:gd name="connsiteY6" fmla="*/ 19025 h 485272"/>
                <a:gd name="connsiteX7" fmla="*/ 72714 w 358690"/>
                <a:gd name="connsiteY7" fmla="*/ 60736 h 485272"/>
                <a:gd name="connsiteX8" fmla="*/ 1862 w 358690"/>
                <a:gd name="connsiteY8" fmla="*/ 258720 h 485272"/>
                <a:gd name="connsiteX9" fmla="*/ 240700 w 358690"/>
                <a:gd name="connsiteY9" fmla="*/ 485273 h 485272"/>
                <a:gd name="connsiteX10" fmla="*/ 220988 w 358690"/>
                <a:gd name="connsiteY10" fmla="*/ 478131 h 4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690" h="485272">
                  <a:moveTo>
                    <a:pt x="220988" y="478131"/>
                  </a:moveTo>
                  <a:cubicBezTo>
                    <a:pt x="198132" y="470988"/>
                    <a:pt x="175277" y="460989"/>
                    <a:pt x="160421" y="447847"/>
                  </a:cubicBezTo>
                  <a:cubicBezTo>
                    <a:pt x="158707" y="446419"/>
                    <a:pt x="156707" y="444705"/>
                    <a:pt x="154993" y="442991"/>
                  </a:cubicBezTo>
                  <a:cubicBezTo>
                    <a:pt x="65000" y="382138"/>
                    <a:pt x="12147" y="284432"/>
                    <a:pt x="33860" y="195296"/>
                  </a:cubicBezTo>
                  <a:cubicBezTo>
                    <a:pt x="71857" y="41023"/>
                    <a:pt x="186419" y="33881"/>
                    <a:pt x="256699" y="31881"/>
                  </a:cubicBezTo>
                  <a:cubicBezTo>
                    <a:pt x="285554" y="31024"/>
                    <a:pt x="323265" y="38452"/>
                    <a:pt x="358691" y="56451"/>
                  </a:cubicBezTo>
                  <a:cubicBezTo>
                    <a:pt x="346120" y="43023"/>
                    <a:pt x="329836" y="29595"/>
                    <a:pt x="308980" y="19025"/>
                  </a:cubicBezTo>
                  <a:cubicBezTo>
                    <a:pt x="230701" y="-20400"/>
                    <a:pt x="133281" y="5312"/>
                    <a:pt x="72714" y="60736"/>
                  </a:cubicBezTo>
                  <a:cubicBezTo>
                    <a:pt x="13862" y="114446"/>
                    <a:pt x="-6708" y="194439"/>
                    <a:pt x="1862" y="258720"/>
                  </a:cubicBezTo>
                  <a:cubicBezTo>
                    <a:pt x="15861" y="362140"/>
                    <a:pt x="109282" y="453561"/>
                    <a:pt x="240700" y="485273"/>
                  </a:cubicBezTo>
                  <a:cubicBezTo>
                    <a:pt x="233844" y="483273"/>
                    <a:pt x="227273" y="480702"/>
                    <a:pt x="220988" y="478131"/>
                  </a:cubicBezTo>
                  <a:close/>
                </a:path>
              </a:pathLst>
            </a:custGeom>
            <a:solidFill>
              <a:srgbClr val="73D927"/>
            </a:solidFill>
            <a:ln w="28507"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2EE3B896-FDC7-45FA-8ED4-795B0D6335D9}"/>
                </a:ext>
              </a:extLst>
            </p:cNvPr>
            <p:cNvSpPr/>
            <p:nvPr/>
          </p:nvSpPr>
          <p:spPr>
            <a:xfrm>
              <a:off x="9747487" y="5377598"/>
              <a:ext cx="113879" cy="106944"/>
            </a:xfrm>
            <a:custGeom>
              <a:avLst/>
              <a:gdLst>
                <a:gd name="connsiteX0" fmla="*/ 73137 w 113879"/>
                <a:gd name="connsiteY0" fmla="*/ 106945 h 106944"/>
                <a:gd name="connsiteX1" fmla="*/ 108563 w 113879"/>
                <a:gd name="connsiteY1" fmla="*/ 93231 h 106944"/>
                <a:gd name="connsiteX2" fmla="*/ 78565 w 113879"/>
                <a:gd name="connsiteY2" fmla="*/ 14381 h 106944"/>
                <a:gd name="connsiteX3" fmla="*/ 0 w 113879"/>
                <a:gd name="connsiteY3" fmla="*/ 6667 h 106944"/>
                <a:gd name="connsiteX4" fmla="*/ 90564 w 113879"/>
                <a:gd name="connsiteY4" fmla="*/ 62377 h 106944"/>
                <a:gd name="connsiteX5" fmla="*/ 73137 w 113879"/>
                <a:gd name="connsiteY5" fmla="*/ 106945 h 10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79" h="106944">
                  <a:moveTo>
                    <a:pt x="73137" y="106945"/>
                  </a:moveTo>
                  <a:cubicBezTo>
                    <a:pt x="87707" y="106945"/>
                    <a:pt x="101420" y="103516"/>
                    <a:pt x="108563" y="93231"/>
                  </a:cubicBezTo>
                  <a:cubicBezTo>
                    <a:pt x="123419" y="72090"/>
                    <a:pt x="105134" y="32379"/>
                    <a:pt x="78565" y="14381"/>
                  </a:cubicBezTo>
                  <a:cubicBezTo>
                    <a:pt x="54567" y="-1904"/>
                    <a:pt x="19427" y="-4189"/>
                    <a:pt x="0" y="6667"/>
                  </a:cubicBezTo>
                  <a:cubicBezTo>
                    <a:pt x="37997" y="5810"/>
                    <a:pt x="75708" y="22094"/>
                    <a:pt x="90564" y="62377"/>
                  </a:cubicBezTo>
                  <a:cubicBezTo>
                    <a:pt x="99706" y="86661"/>
                    <a:pt x="88850" y="100088"/>
                    <a:pt x="73137" y="106945"/>
                  </a:cubicBezTo>
                  <a:close/>
                </a:path>
              </a:pathLst>
            </a:custGeom>
            <a:solidFill>
              <a:srgbClr val="308218"/>
            </a:solidFill>
            <a:ln w="28507"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8912635C-DD7D-43AB-A853-42D33748CCEE}"/>
                </a:ext>
              </a:extLst>
            </p:cNvPr>
            <p:cNvSpPr/>
            <p:nvPr/>
          </p:nvSpPr>
          <p:spPr>
            <a:xfrm>
              <a:off x="9552501" y="5328841"/>
              <a:ext cx="484962" cy="357691"/>
            </a:xfrm>
            <a:custGeom>
              <a:avLst/>
              <a:gdLst>
                <a:gd name="connsiteX0" fmla="*/ 109278 w 484962"/>
                <a:gd name="connsiteY0" fmla="*/ 307118 h 357691"/>
                <a:gd name="connsiteX1" fmla="*/ 484962 w 484962"/>
                <a:gd name="connsiteY1" fmla="*/ 257122 h 357691"/>
                <a:gd name="connsiteX2" fmla="*/ 263551 w 484962"/>
                <a:gd name="connsiteY2" fmla="*/ 325402 h 357691"/>
                <a:gd name="connsiteX3" fmla="*/ 48712 w 484962"/>
                <a:gd name="connsiteY3" fmla="*/ 211126 h 357691"/>
                <a:gd name="connsiteX4" fmla="*/ 48712 w 484962"/>
                <a:gd name="connsiteY4" fmla="*/ 71137 h 357691"/>
                <a:gd name="connsiteX5" fmla="*/ 91280 w 484962"/>
                <a:gd name="connsiteY5" fmla="*/ 0 h 357691"/>
                <a:gd name="connsiteX6" fmla="*/ 75852 w 484962"/>
                <a:gd name="connsiteY6" fmla="*/ 9142 h 357691"/>
                <a:gd name="connsiteX7" fmla="*/ 109278 w 484962"/>
                <a:gd name="connsiteY7" fmla="*/ 307118 h 35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962" h="357691">
                  <a:moveTo>
                    <a:pt x="109278" y="307118"/>
                  </a:moveTo>
                  <a:cubicBezTo>
                    <a:pt x="245553" y="407110"/>
                    <a:pt x="411825" y="341972"/>
                    <a:pt x="484962" y="257122"/>
                  </a:cubicBezTo>
                  <a:cubicBezTo>
                    <a:pt x="438109" y="286548"/>
                    <a:pt x="358401" y="333401"/>
                    <a:pt x="263551" y="325402"/>
                  </a:cubicBezTo>
                  <a:cubicBezTo>
                    <a:pt x="231268" y="322545"/>
                    <a:pt x="93565" y="310832"/>
                    <a:pt x="48712" y="211126"/>
                  </a:cubicBezTo>
                  <a:cubicBezTo>
                    <a:pt x="21000" y="149702"/>
                    <a:pt x="43284" y="86564"/>
                    <a:pt x="48712" y="71137"/>
                  </a:cubicBezTo>
                  <a:cubicBezTo>
                    <a:pt x="58997" y="41711"/>
                    <a:pt x="74710" y="18570"/>
                    <a:pt x="91280" y="0"/>
                  </a:cubicBezTo>
                  <a:cubicBezTo>
                    <a:pt x="86137" y="2857"/>
                    <a:pt x="80995" y="5714"/>
                    <a:pt x="75852" y="9142"/>
                  </a:cubicBezTo>
                  <a:cubicBezTo>
                    <a:pt x="-22425" y="73137"/>
                    <a:pt x="-38996" y="198555"/>
                    <a:pt x="109278" y="307118"/>
                  </a:cubicBezTo>
                  <a:close/>
                </a:path>
              </a:pathLst>
            </a:custGeom>
            <a:solidFill>
              <a:srgbClr val="308218"/>
            </a:solidFill>
            <a:ln w="28507"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3AEEA4AB-E2AB-47EE-951A-D5C878059BFF}"/>
                </a:ext>
              </a:extLst>
            </p:cNvPr>
            <p:cNvSpPr/>
            <p:nvPr/>
          </p:nvSpPr>
          <p:spPr>
            <a:xfrm>
              <a:off x="9828052" y="5308557"/>
              <a:ext cx="99854" cy="216553"/>
            </a:xfrm>
            <a:custGeom>
              <a:avLst/>
              <a:gdLst>
                <a:gd name="connsiteX0" fmla="*/ 42568 w 99854"/>
                <a:gd name="connsiteY0" fmla="*/ 40568 h 216553"/>
                <a:gd name="connsiteX1" fmla="*/ 83136 w 99854"/>
                <a:gd name="connsiteY1" fmla="*/ 131132 h 216553"/>
                <a:gd name="connsiteX2" fmla="*/ 75137 w 99854"/>
                <a:gd name="connsiteY2" fmla="*/ 216554 h 216553"/>
                <a:gd name="connsiteX3" fmla="*/ 84565 w 99854"/>
                <a:gd name="connsiteY3" fmla="*/ 78851 h 216553"/>
                <a:gd name="connsiteX4" fmla="*/ 0 w 99854"/>
                <a:gd name="connsiteY4" fmla="*/ 0 h 216553"/>
                <a:gd name="connsiteX5" fmla="*/ 42568 w 99854"/>
                <a:gd name="connsiteY5" fmla="*/ 40568 h 21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4" h="216553">
                  <a:moveTo>
                    <a:pt x="42568" y="40568"/>
                  </a:moveTo>
                  <a:cubicBezTo>
                    <a:pt x="51710" y="52282"/>
                    <a:pt x="76279" y="84565"/>
                    <a:pt x="83136" y="131132"/>
                  </a:cubicBezTo>
                  <a:cubicBezTo>
                    <a:pt x="88279" y="166272"/>
                    <a:pt x="81422" y="196270"/>
                    <a:pt x="75137" y="216554"/>
                  </a:cubicBezTo>
                  <a:cubicBezTo>
                    <a:pt x="101135" y="188271"/>
                    <a:pt x="110277" y="141131"/>
                    <a:pt x="84565" y="78851"/>
                  </a:cubicBezTo>
                  <a:cubicBezTo>
                    <a:pt x="68280" y="39140"/>
                    <a:pt x="37425" y="13428"/>
                    <a:pt x="0" y="0"/>
                  </a:cubicBezTo>
                  <a:cubicBezTo>
                    <a:pt x="13428" y="9428"/>
                    <a:pt x="28569" y="22570"/>
                    <a:pt x="42568" y="40568"/>
                  </a:cubicBezTo>
                  <a:close/>
                </a:path>
              </a:pathLst>
            </a:custGeom>
            <a:solidFill>
              <a:srgbClr val="73D927"/>
            </a:solidFill>
            <a:ln w="28507"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5D5C7DDF-4E62-483D-93A9-3E2293D6DA21}"/>
                </a:ext>
              </a:extLst>
            </p:cNvPr>
            <p:cNvSpPr/>
            <p:nvPr/>
          </p:nvSpPr>
          <p:spPr>
            <a:xfrm>
              <a:off x="9899760" y="3721257"/>
              <a:ext cx="283689" cy="825647"/>
            </a:xfrm>
            <a:custGeom>
              <a:avLst/>
              <a:gdLst>
                <a:gd name="connsiteX0" fmla="*/ 269121 w 283689"/>
                <a:gd name="connsiteY0" fmla="*/ 603665 h 825647"/>
                <a:gd name="connsiteX1" fmla="*/ 183699 w 283689"/>
                <a:gd name="connsiteY1" fmla="*/ 470533 h 825647"/>
                <a:gd name="connsiteX2" fmla="*/ 37140 w 283689"/>
                <a:gd name="connsiteY2" fmla="*/ 107706 h 825647"/>
                <a:gd name="connsiteX3" fmla="*/ 3714 w 283689"/>
                <a:gd name="connsiteY3" fmla="*/ 0 h 825647"/>
                <a:gd name="connsiteX4" fmla="*/ 0 w 283689"/>
                <a:gd name="connsiteY4" fmla="*/ 21998 h 825647"/>
                <a:gd name="connsiteX5" fmla="*/ 0 w 283689"/>
                <a:gd name="connsiteY5" fmla="*/ 21998 h 825647"/>
                <a:gd name="connsiteX6" fmla="*/ 43425 w 283689"/>
                <a:gd name="connsiteY6" fmla="*/ 225410 h 825647"/>
                <a:gd name="connsiteX7" fmla="*/ 128275 w 283689"/>
                <a:gd name="connsiteY7" fmla="*/ 473390 h 825647"/>
                <a:gd name="connsiteX8" fmla="*/ 146274 w 283689"/>
                <a:gd name="connsiteY8" fmla="*/ 567383 h 825647"/>
                <a:gd name="connsiteX9" fmla="*/ 32855 w 283689"/>
                <a:gd name="connsiteY9" fmla="*/ 517958 h 825647"/>
                <a:gd name="connsiteX10" fmla="*/ 34283 w 283689"/>
                <a:gd name="connsiteY10" fmla="*/ 528814 h 825647"/>
                <a:gd name="connsiteX11" fmla="*/ 83708 w 283689"/>
                <a:gd name="connsiteY11" fmla="*/ 635091 h 825647"/>
                <a:gd name="connsiteX12" fmla="*/ 270835 w 283689"/>
                <a:gd name="connsiteY12" fmla="*/ 825647 h 825647"/>
                <a:gd name="connsiteX13" fmla="*/ 269121 w 283689"/>
                <a:gd name="connsiteY13" fmla="*/ 603665 h 82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689" h="825647">
                  <a:moveTo>
                    <a:pt x="269121" y="603665"/>
                  </a:moveTo>
                  <a:cubicBezTo>
                    <a:pt x="279406" y="547384"/>
                    <a:pt x="231410" y="507387"/>
                    <a:pt x="183699" y="470533"/>
                  </a:cubicBezTo>
                  <a:cubicBezTo>
                    <a:pt x="135989" y="433679"/>
                    <a:pt x="94849" y="334259"/>
                    <a:pt x="37140" y="107706"/>
                  </a:cubicBezTo>
                  <a:cubicBezTo>
                    <a:pt x="25998" y="63709"/>
                    <a:pt x="14570" y="28569"/>
                    <a:pt x="3714" y="0"/>
                  </a:cubicBezTo>
                  <a:lnTo>
                    <a:pt x="0" y="21998"/>
                  </a:lnTo>
                  <a:lnTo>
                    <a:pt x="0" y="21998"/>
                  </a:lnTo>
                  <a:cubicBezTo>
                    <a:pt x="9713" y="111134"/>
                    <a:pt x="28283" y="179700"/>
                    <a:pt x="43425" y="225410"/>
                  </a:cubicBezTo>
                  <a:cubicBezTo>
                    <a:pt x="71709" y="311403"/>
                    <a:pt x="102277" y="363970"/>
                    <a:pt x="128275" y="473390"/>
                  </a:cubicBezTo>
                  <a:cubicBezTo>
                    <a:pt x="140846" y="526243"/>
                    <a:pt x="158844" y="556526"/>
                    <a:pt x="146274" y="567383"/>
                  </a:cubicBezTo>
                  <a:cubicBezTo>
                    <a:pt x="128275" y="582810"/>
                    <a:pt x="71137" y="545956"/>
                    <a:pt x="32855" y="517958"/>
                  </a:cubicBezTo>
                  <a:cubicBezTo>
                    <a:pt x="33426" y="521386"/>
                    <a:pt x="33997" y="525100"/>
                    <a:pt x="34283" y="528814"/>
                  </a:cubicBezTo>
                  <a:cubicBezTo>
                    <a:pt x="36854" y="547384"/>
                    <a:pt x="38854" y="587381"/>
                    <a:pt x="83708" y="635091"/>
                  </a:cubicBezTo>
                  <a:cubicBezTo>
                    <a:pt x="141131" y="695944"/>
                    <a:pt x="139417" y="822219"/>
                    <a:pt x="270835" y="825647"/>
                  </a:cubicBezTo>
                  <a:cubicBezTo>
                    <a:pt x="303975" y="733369"/>
                    <a:pt x="261693" y="645948"/>
                    <a:pt x="269121" y="603665"/>
                  </a:cubicBezTo>
                  <a:close/>
                </a:path>
              </a:pathLst>
            </a:custGeom>
            <a:solidFill>
              <a:srgbClr val="73D927"/>
            </a:solidFill>
            <a:ln w="28507"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F1B6FA76-F662-4377-A100-58B7DB247403}"/>
                </a:ext>
              </a:extLst>
            </p:cNvPr>
            <p:cNvSpPr/>
            <p:nvPr/>
          </p:nvSpPr>
          <p:spPr>
            <a:xfrm>
              <a:off x="9889475" y="3743255"/>
              <a:ext cx="160824" cy="549122"/>
            </a:xfrm>
            <a:custGeom>
              <a:avLst/>
              <a:gdLst>
                <a:gd name="connsiteX0" fmla="*/ 156559 w 160824"/>
                <a:gd name="connsiteY0" fmla="*/ 545384 h 549122"/>
                <a:gd name="connsiteX1" fmla="*/ 138560 w 160824"/>
                <a:gd name="connsiteY1" fmla="*/ 451392 h 549122"/>
                <a:gd name="connsiteX2" fmla="*/ 53710 w 160824"/>
                <a:gd name="connsiteY2" fmla="*/ 203412 h 549122"/>
                <a:gd name="connsiteX3" fmla="*/ 10285 w 160824"/>
                <a:gd name="connsiteY3" fmla="*/ 0 h 549122"/>
                <a:gd name="connsiteX4" fmla="*/ 10285 w 160824"/>
                <a:gd name="connsiteY4" fmla="*/ 0 h 549122"/>
                <a:gd name="connsiteX5" fmla="*/ 0 w 160824"/>
                <a:gd name="connsiteY5" fmla="*/ 61709 h 549122"/>
                <a:gd name="connsiteX6" fmla="*/ 10571 w 160824"/>
                <a:gd name="connsiteY6" fmla="*/ 382255 h 549122"/>
                <a:gd name="connsiteX7" fmla="*/ 43139 w 160824"/>
                <a:gd name="connsiteY7" fmla="*/ 495674 h 549122"/>
                <a:gd name="connsiteX8" fmla="*/ 156559 w 160824"/>
                <a:gd name="connsiteY8" fmla="*/ 545384 h 549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24" h="549122">
                  <a:moveTo>
                    <a:pt x="156559" y="545384"/>
                  </a:moveTo>
                  <a:cubicBezTo>
                    <a:pt x="169129" y="534528"/>
                    <a:pt x="151131" y="504245"/>
                    <a:pt x="138560" y="451392"/>
                  </a:cubicBezTo>
                  <a:cubicBezTo>
                    <a:pt x="112562" y="341972"/>
                    <a:pt x="81708" y="289405"/>
                    <a:pt x="53710" y="203412"/>
                  </a:cubicBezTo>
                  <a:cubicBezTo>
                    <a:pt x="38854" y="157987"/>
                    <a:pt x="20284" y="89421"/>
                    <a:pt x="10285" y="0"/>
                  </a:cubicBezTo>
                  <a:lnTo>
                    <a:pt x="10285" y="0"/>
                  </a:lnTo>
                  <a:lnTo>
                    <a:pt x="0" y="61709"/>
                  </a:lnTo>
                  <a:lnTo>
                    <a:pt x="10571" y="382255"/>
                  </a:lnTo>
                  <a:cubicBezTo>
                    <a:pt x="10571" y="382255"/>
                    <a:pt x="32569" y="421680"/>
                    <a:pt x="43139" y="495674"/>
                  </a:cubicBezTo>
                  <a:cubicBezTo>
                    <a:pt x="81422" y="523957"/>
                    <a:pt x="138274" y="561097"/>
                    <a:pt x="156559" y="545384"/>
                  </a:cubicBezTo>
                  <a:close/>
                </a:path>
              </a:pathLst>
            </a:custGeom>
            <a:solidFill>
              <a:srgbClr val="73D927"/>
            </a:solidFill>
            <a:ln w="28507"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FC3A84EE-65F6-4C12-A724-B0742B810E9E}"/>
                </a:ext>
              </a:extLst>
            </p:cNvPr>
            <p:cNvSpPr/>
            <p:nvPr/>
          </p:nvSpPr>
          <p:spPr>
            <a:xfrm>
              <a:off x="9890618" y="3721257"/>
              <a:ext cx="56736" cy="466714"/>
            </a:xfrm>
            <a:custGeom>
              <a:avLst/>
              <a:gdLst>
                <a:gd name="connsiteX0" fmla="*/ 55424 w 56736"/>
                <a:gd name="connsiteY0" fmla="*/ 349400 h 466714"/>
                <a:gd name="connsiteX1" fmla="*/ 46568 w 56736"/>
                <a:gd name="connsiteY1" fmla="*/ 107706 h 466714"/>
                <a:gd name="connsiteX2" fmla="*/ 13142 w 56736"/>
                <a:gd name="connsiteY2" fmla="*/ 0 h 466714"/>
                <a:gd name="connsiteX3" fmla="*/ 0 w 56736"/>
                <a:gd name="connsiteY3" fmla="*/ 108848 h 466714"/>
                <a:gd name="connsiteX4" fmla="*/ 9713 w 56736"/>
                <a:gd name="connsiteY4" fmla="*/ 404253 h 466714"/>
                <a:gd name="connsiteX5" fmla="*/ 31426 w 56736"/>
                <a:gd name="connsiteY5" fmla="*/ 463962 h 466714"/>
                <a:gd name="connsiteX6" fmla="*/ 53139 w 56736"/>
                <a:gd name="connsiteY6" fmla="*/ 431679 h 466714"/>
                <a:gd name="connsiteX7" fmla="*/ 55424 w 56736"/>
                <a:gd name="connsiteY7" fmla="*/ 349400 h 46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36" h="466714">
                  <a:moveTo>
                    <a:pt x="55424" y="349400"/>
                  </a:moveTo>
                  <a:cubicBezTo>
                    <a:pt x="35711" y="177414"/>
                    <a:pt x="65709" y="183128"/>
                    <a:pt x="46568" y="107706"/>
                  </a:cubicBezTo>
                  <a:cubicBezTo>
                    <a:pt x="35426" y="63709"/>
                    <a:pt x="23998" y="28569"/>
                    <a:pt x="13142" y="0"/>
                  </a:cubicBezTo>
                  <a:cubicBezTo>
                    <a:pt x="8285" y="26855"/>
                    <a:pt x="3143" y="63138"/>
                    <a:pt x="0" y="108848"/>
                  </a:cubicBezTo>
                  <a:lnTo>
                    <a:pt x="9713" y="404253"/>
                  </a:lnTo>
                  <a:lnTo>
                    <a:pt x="31426" y="463962"/>
                  </a:lnTo>
                  <a:cubicBezTo>
                    <a:pt x="38854" y="475961"/>
                    <a:pt x="52282" y="445678"/>
                    <a:pt x="53139" y="431679"/>
                  </a:cubicBezTo>
                  <a:cubicBezTo>
                    <a:pt x="55995" y="384255"/>
                    <a:pt x="58281" y="374827"/>
                    <a:pt x="55424" y="349400"/>
                  </a:cubicBezTo>
                  <a:close/>
                </a:path>
              </a:pathLst>
            </a:custGeom>
            <a:solidFill>
              <a:srgbClr val="61B521"/>
            </a:solidFill>
            <a:ln w="28507"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721A5D05-0C11-41EE-86F8-A0E10A446719}"/>
                </a:ext>
              </a:extLst>
            </p:cNvPr>
            <p:cNvSpPr/>
            <p:nvPr/>
          </p:nvSpPr>
          <p:spPr>
            <a:xfrm>
              <a:off x="9853029" y="3687260"/>
              <a:ext cx="66443" cy="427398"/>
            </a:xfrm>
            <a:custGeom>
              <a:avLst/>
              <a:gdLst>
                <a:gd name="connsiteX0" fmla="*/ 66444 w 66443"/>
                <a:gd name="connsiteY0" fmla="*/ 79708 h 427398"/>
                <a:gd name="connsiteX1" fmla="*/ 50445 w 66443"/>
                <a:gd name="connsiteY1" fmla="*/ 34283 h 427398"/>
                <a:gd name="connsiteX2" fmla="*/ 50445 w 66443"/>
                <a:gd name="connsiteY2" fmla="*/ 34283 h 427398"/>
                <a:gd name="connsiteX3" fmla="*/ 35589 w 66443"/>
                <a:gd name="connsiteY3" fmla="*/ 0 h 427398"/>
                <a:gd name="connsiteX4" fmla="*/ 4163 w 66443"/>
                <a:gd name="connsiteY4" fmla="*/ 152273 h 427398"/>
                <a:gd name="connsiteX5" fmla="*/ 29304 w 66443"/>
                <a:gd name="connsiteY5" fmla="*/ 427394 h 427398"/>
                <a:gd name="connsiteX6" fmla="*/ 45589 w 66443"/>
                <a:gd name="connsiteY6" fmla="*/ 194270 h 427398"/>
                <a:gd name="connsiteX7" fmla="*/ 51302 w 66443"/>
                <a:gd name="connsiteY7" fmla="*/ 116562 h 427398"/>
                <a:gd name="connsiteX8" fmla="*/ 66444 w 66443"/>
                <a:gd name="connsiteY8" fmla="*/ 79708 h 42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43" h="427398">
                  <a:moveTo>
                    <a:pt x="66444" y="79708"/>
                  </a:moveTo>
                  <a:cubicBezTo>
                    <a:pt x="61016" y="62852"/>
                    <a:pt x="55873" y="47710"/>
                    <a:pt x="50445" y="34283"/>
                  </a:cubicBezTo>
                  <a:lnTo>
                    <a:pt x="50445" y="34283"/>
                  </a:lnTo>
                  <a:cubicBezTo>
                    <a:pt x="45303" y="21427"/>
                    <a:pt x="40446" y="10285"/>
                    <a:pt x="35589" y="0"/>
                  </a:cubicBezTo>
                  <a:cubicBezTo>
                    <a:pt x="21019" y="36283"/>
                    <a:pt x="9306" y="102563"/>
                    <a:pt x="4163" y="152273"/>
                  </a:cubicBezTo>
                  <a:cubicBezTo>
                    <a:pt x="-10978" y="299119"/>
                    <a:pt x="19305" y="428251"/>
                    <a:pt x="29304" y="427394"/>
                  </a:cubicBezTo>
                  <a:cubicBezTo>
                    <a:pt x="39875" y="426537"/>
                    <a:pt x="47303" y="280549"/>
                    <a:pt x="45589" y="194270"/>
                  </a:cubicBezTo>
                  <a:cubicBezTo>
                    <a:pt x="45017" y="164844"/>
                    <a:pt x="43303" y="144845"/>
                    <a:pt x="51302" y="116562"/>
                  </a:cubicBezTo>
                  <a:cubicBezTo>
                    <a:pt x="55873" y="101420"/>
                    <a:pt x="61302" y="89707"/>
                    <a:pt x="66444" y="79708"/>
                  </a:cubicBezTo>
                  <a:close/>
                </a:path>
              </a:pathLst>
            </a:custGeom>
            <a:solidFill>
              <a:srgbClr val="00051F"/>
            </a:solidFill>
            <a:ln w="28507"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A098C29E-6852-410E-9942-6863F608EA16}"/>
                </a:ext>
              </a:extLst>
            </p:cNvPr>
            <p:cNvSpPr/>
            <p:nvPr/>
          </p:nvSpPr>
          <p:spPr>
            <a:xfrm>
              <a:off x="9543141" y="3605552"/>
              <a:ext cx="365352" cy="1058531"/>
            </a:xfrm>
            <a:custGeom>
              <a:avLst/>
              <a:gdLst>
                <a:gd name="connsiteX0" fmla="*/ 327764 w 365352"/>
                <a:gd name="connsiteY0" fmla="*/ 656232 h 1058531"/>
                <a:gd name="connsiteX1" fmla="*/ 356905 w 365352"/>
                <a:gd name="connsiteY1" fmla="*/ 520244 h 1058531"/>
                <a:gd name="connsiteX2" fmla="*/ 346334 w 365352"/>
                <a:gd name="connsiteY2" fmla="*/ 199698 h 1058531"/>
                <a:gd name="connsiteX3" fmla="*/ 360333 w 365352"/>
                <a:gd name="connsiteY3" fmla="*/ 115991 h 1058531"/>
                <a:gd name="connsiteX4" fmla="*/ 274340 w 365352"/>
                <a:gd name="connsiteY4" fmla="*/ 286 h 1058531"/>
                <a:gd name="connsiteX5" fmla="*/ 265484 w 365352"/>
                <a:gd name="connsiteY5" fmla="*/ 0 h 1058531"/>
                <a:gd name="connsiteX6" fmla="*/ 308052 w 365352"/>
                <a:gd name="connsiteY6" fmla="*/ 83708 h 1058531"/>
                <a:gd name="connsiteX7" fmla="*/ 254627 w 365352"/>
                <a:gd name="connsiteY7" fmla="*/ 191413 h 1058531"/>
                <a:gd name="connsiteX8" fmla="*/ 258913 w 365352"/>
                <a:gd name="connsiteY8" fmla="*/ 400825 h 1058531"/>
                <a:gd name="connsiteX9" fmla="*/ 204346 w 365352"/>
                <a:gd name="connsiteY9" fmla="*/ 679088 h 1058531"/>
                <a:gd name="connsiteX10" fmla="*/ 74071 w 365352"/>
                <a:gd name="connsiteY10" fmla="*/ 823362 h 1058531"/>
                <a:gd name="connsiteX11" fmla="*/ 77 w 365352"/>
                <a:gd name="connsiteY11" fmla="*/ 974778 h 1058531"/>
                <a:gd name="connsiteX12" fmla="*/ 23789 w 365352"/>
                <a:gd name="connsiteY12" fmla="*/ 1048201 h 1058531"/>
                <a:gd name="connsiteX13" fmla="*/ 35788 w 365352"/>
                <a:gd name="connsiteY13" fmla="*/ 1051915 h 1058531"/>
                <a:gd name="connsiteX14" fmla="*/ 143208 w 365352"/>
                <a:gd name="connsiteY14" fmla="*/ 1040201 h 1058531"/>
                <a:gd name="connsiteX15" fmla="*/ 86641 w 365352"/>
                <a:gd name="connsiteY15" fmla="*/ 1017346 h 1058531"/>
                <a:gd name="connsiteX16" fmla="*/ 140351 w 365352"/>
                <a:gd name="connsiteY16" fmla="*/ 917354 h 1058531"/>
                <a:gd name="connsiteX17" fmla="*/ 162635 w 365352"/>
                <a:gd name="connsiteY17" fmla="*/ 966493 h 1058531"/>
                <a:gd name="connsiteX18" fmla="*/ 219487 w 365352"/>
                <a:gd name="connsiteY18" fmla="*/ 876215 h 1058531"/>
                <a:gd name="connsiteX19" fmla="*/ 283768 w 365352"/>
                <a:gd name="connsiteY19" fmla="*/ 791079 h 1058531"/>
                <a:gd name="connsiteX20" fmla="*/ 327764 w 365352"/>
                <a:gd name="connsiteY20" fmla="*/ 656232 h 105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5352" h="1058531">
                  <a:moveTo>
                    <a:pt x="327764" y="656232"/>
                  </a:moveTo>
                  <a:cubicBezTo>
                    <a:pt x="367761" y="608236"/>
                    <a:pt x="372904" y="578524"/>
                    <a:pt x="356905" y="520244"/>
                  </a:cubicBezTo>
                  <a:cubicBezTo>
                    <a:pt x="340906" y="461963"/>
                    <a:pt x="346334" y="199698"/>
                    <a:pt x="346334" y="199698"/>
                  </a:cubicBezTo>
                  <a:lnTo>
                    <a:pt x="360333" y="115991"/>
                  </a:lnTo>
                  <a:cubicBezTo>
                    <a:pt x="314623" y="-1714"/>
                    <a:pt x="274340" y="286"/>
                    <a:pt x="274340" y="286"/>
                  </a:cubicBezTo>
                  <a:cubicBezTo>
                    <a:pt x="271198" y="286"/>
                    <a:pt x="268626" y="286"/>
                    <a:pt x="265484" y="0"/>
                  </a:cubicBezTo>
                  <a:cubicBezTo>
                    <a:pt x="283768" y="20570"/>
                    <a:pt x="308052" y="45425"/>
                    <a:pt x="308052" y="83708"/>
                  </a:cubicBezTo>
                  <a:cubicBezTo>
                    <a:pt x="308052" y="127133"/>
                    <a:pt x="276626" y="140560"/>
                    <a:pt x="254627" y="191413"/>
                  </a:cubicBezTo>
                  <a:cubicBezTo>
                    <a:pt x="225487" y="258550"/>
                    <a:pt x="254627" y="293976"/>
                    <a:pt x="258913" y="400825"/>
                  </a:cubicBezTo>
                  <a:cubicBezTo>
                    <a:pt x="261484" y="465105"/>
                    <a:pt x="266341" y="581381"/>
                    <a:pt x="204346" y="679088"/>
                  </a:cubicBezTo>
                  <a:cubicBezTo>
                    <a:pt x="166063" y="739940"/>
                    <a:pt x="140637" y="731655"/>
                    <a:pt x="74071" y="823362"/>
                  </a:cubicBezTo>
                  <a:cubicBezTo>
                    <a:pt x="25503" y="890499"/>
                    <a:pt x="-1638" y="927639"/>
                    <a:pt x="77" y="974778"/>
                  </a:cubicBezTo>
                  <a:cubicBezTo>
                    <a:pt x="934" y="999348"/>
                    <a:pt x="9790" y="1024774"/>
                    <a:pt x="23789" y="1048201"/>
                  </a:cubicBezTo>
                  <a:cubicBezTo>
                    <a:pt x="27789" y="1049629"/>
                    <a:pt x="31788" y="1050772"/>
                    <a:pt x="35788" y="1051915"/>
                  </a:cubicBezTo>
                  <a:cubicBezTo>
                    <a:pt x="102068" y="1071913"/>
                    <a:pt x="143208" y="1040201"/>
                    <a:pt x="143208" y="1040201"/>
                  </a:cubicBezTo>
                  <a:cubicBezTo>
                    <a:pt x="143208" y="1040201"/>
                    <a:pt x="92069" y="1047629"/>
                    <a:pt x="86641" y="1017346"/>
                  </a:cubicBezTo>
                  <a:cubicBezTo>
                    <a:pt x="81213" y="987063"/>
                    <a:pt x="122924" y="912212"/>
                    <a:pt x="140351" y="917354"/>
                  </a:cubicBezTo>
                  <a:cubicBezTo>
                    <a:pt x="157778" y="922497"/>
                    <a:pt x="159492" y="933639"/>
                    <a:pt x="162635" y="966493"/>
                  </a:cubicBezTo>
                  <a:cubicBezTo>
                    <a:pt x="162635" y="966493"/>
                    <a:pt x="198918" y="952780"/>
                    <a:pt x="219487" y="876215"/>
                  </a:cubicBezTo>
                  <a:cubicBezTo>
                    <a:pt x="240057" y="799649"/>
                    <a:pt x="283768" y="791079"/>
                    <a:pt x="283768" y="791079"/>
                  </a:cubicBezTo>
                  <a:cubicBezTo>
                    <a:pt x="283768" y="791079"/>
                    <a:pt x="287482" y="704229"/>
                    <a:pt x="327764" y="656232"/>
                  </a:cubicBezTo>
                  <a:close/>
                </a:path>
              </a:pathLst>
            </a:custGeom>
            <a:solidFill>
              <a:srgbClr val="85FC2D"/>
            </a:solidFill>
            <a:ln w="28507"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7991D42B-7DFC-492A-9192-3F3460D77CB5}"/>
                </a:ext>
              </a:extLst>
            </p:cNvPr>
            <p:cNvSpPr/>
            <p:nvPr/>
          </p:nvSpPr>
          <p:spPr>
            <a:xfrm>
              <a:off x="9584357" y="4608899"/>
              <a:ext cx="101991" cy="55021"/>
            </a:xfrm>
            <a:custGeom>
              <a:avLst/>
              <a:gdLst>
                <a:gd name="connsiteX0" fmla="*/ 45425 w 101991"/>
                <a:gd name="connsiteY0" fmla="*/ 13999 h 55021"/>
                <a:gd name="connsiteX1" fmla="*/ 45711 w 101991"/>
                <a:gd name="connsiteY1" fmla="*/ 0 h 55021"/>
                <a:gd name="connsiteX2" fmla="*/ 0 w 101991"/>
                <a:gd name="connsiteY2" fmla="*/ 49996 h 55021"/>
                <a:gd name="connsiteX3" fmla="*/ 101992 w 101991"/>
                <a:gd name="connsiteY3" fmla="*/ 36854 h 55021"/>
                <a:gd name="connsiteX4" fmla="*/ 45425 w 101991"/>
                <a:gd name="connsiteY4" fmla="*/ 13999 h 5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91" h="55021">
                  <a:moveTo>
                    <a:pt x="45425" y="13999"/>
                  </a:moveTo>
                  <a:cubicBezTo>
                    <a:pt x="44854" y="9999"/>
                    <a:pt x="44854" y="5142"/>
                    <a:pt x="45711" y="0"/>
                  </a:cubicBezTo>
                  <a:cubicBezTo>
                    <a:pt x="28569" y="13142"/>
                    <a:pt x="20570" y="37425"/>
                    <a:pt x="0" y="49996"/>
                  </a:cubicBezTo>
                  <a:cubicBezTo>
                    <a:pt x="62852" y="66566"/>
                    <a:pt x="101992" y="36854"/>
                    <a:pt x="101992" y="36854"/>
                  </a:cubicBezTo>
                  <a:cubicBezTo>
                    <a:pt x="101992" y="36854"/>
                    <a:pt x="50853" y="44282"/>
                    <a:pt x="45425" y="13999"/>
                  </a:cubicBezTo>
                  <a:close/>
                </a:path>
              </a:pathLst>
            </a:custGeom>
            <a:solidFill>
              <a:srgbClr val="998592"/>
            </a:solidFill>
            <a:ln w="28507"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12CE0341-0965-4745-92C4-965F2C070E0D}"/>
                </a:ext>
              </a:extLst>
            </p:cNvPr>
            <p:cNvSpPr/>
            <p:nvPr/>
          </p:nvSpPr>
          <p:spPr>
            <a:xfrm>
              <a:off x="9702062" y="4522049"/>
              <a:ext cx="46281" cy="50281"/>
            </a:xfrm>
            <a:custGeom>
              <a:avLst/>
              <a:gdLst>
                <a:gd name="connsiteX0" fmla="*/ 0 w 46281"/>
                <a:gd name="connsiteY0" fmla="*/ 20855 h 50281"/>
                <a:gd name="connsiteX1" fmla="*/ 4000 w 46281"/>
                <a:gd name="connsiteY1" fmla="*/ 50282 h 50281"/>
                <a:gd name="connsiteX2" fmla="*/ 46282 w 46281"/>
                <a:gd name="connsiteY2" fmla="*/ 0 h 50281"/>
                <a:gd name="connsiteX3" fmla="*/ 0 w 46281"/>
                <a:gd name="connsiteY3" fmla="*/ 20855 h 50281"/>
              </a:gdLst>
              <a:ahLst/>
              <a:cxnLst>
                <a:cxn ang="0">
                  <a:pos x="connsiteX0" y="connsiteY0"/>
                </a:cxn>
                <a:cxn ang="0">
                  <a:pos x="connsiteX1" y="connsiteY1"/>
                </a:cxn>
                <a:cxn ang="0">
                  <a:pos x="connsiteX2" y="connsiteY2"/>
                </a:cxn>
                <a:cxn ang="0">
                  <a:pos x="connsiteX3" y="connsiteY3"/>
                </a:cxn>
              </a:cxnLst>
              <a:rect l="l" t="t" r="r" b="b"/>
              <a:pathLst>
                <a:path w="46281" h="50281">
                  <a:moveTo>
                    <a:pt x="0" y="20855"/>
                  </a:moveTo>
                  <a:cubicBezTo>
                    <a:pt x="1714" y="27998"/>
                    <a:pt x="2857" y="37426"/>
                    <a:pt x="4000" y="50282"/>
                  </a:cubicBezTo>
                  <a:cubicBezTo>
                    <a:pt x="4000" y="50282"/>
                    <a:pt x="26569" y="41425"/>
                    <a:pt x="46282" y="0"/>
                  </a:cubicBezTo>
                  <a:cubicBezTo>
                    <a:pt x="23141" y="12570"/>
                    <a:pt x="8856" y="18570"/>
                    <a:pt x="0" y="20855"/>
                  </a:cubicBezTo>
                  <a:close/>
                </a:path>
              </a:pathLst>
            </a:custGeom>
            <a:solidFill>
              <a:srgbClr val="998592"/>
            </a:solidFill>
            <a:ln w="28507"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1D3871A0-5DC7-418C-A268-5F194D3E8926}"/>
                </a:ext>
              </a:extLst>
            </p:cNvPr>
            <p:cNvSpPr/>
            <p:nvPr/>
          </p:nvSpPr>
          <p:spPr>
            <a:xfrm>
              <a:off x="6811153" y="4177842"/>
              <a:ext cx="465392" cy="101985"/>
            </a:xfrm>
            <a:custGeom>
              <a:avLst/>
              <a:gdLst>
                <a:gd name="connsiteX0" fmla="*/ 465391 w 465392"/>
                <a:gd name="connsiteY0" fmla="*/ 44232 h 101985"/>
                <a:gd name="connsiteX1" fmla="*/ 193413 w 465392"/>
                <a:gd name="connsiteY1" fmla="*/ 807 h 101985"/>
                <a:gd name="connsiteX2" fmla="*/ 96849 w 465392"/>
                <a:gd name="connsiteY2" fmla="*/ 12520 h 101985"/>
                <a:gd name="connsiteX3" fmla="*/ 0 w 465392"/>
                <a:gd name="connsiteY3" fmla="*/ 39661 h 101985"/>
                <a:gd name="connsiteX4" fmla="*/ 56567 w 465392"/>
                <a:gd name="connsiteY4" fmla="*/ 98513 h 101985"/>
                <a:gd name="connsiteX5" fmla="*/ 135989 w 465392"/>
                <a:gd name="connsiteY5" fmla="*/ 101941 h 101985"/>
                <a:gd name="connsiteX6" fmla="*/ 465391 w 465392"/>
                <a:gd name="connsiteY6" fmla="*/ 44232 h 10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392" h="101985">
                  <a:moveTo>
                    <a:pt x="465391" y="44232"/>
                  </a:moveTo>
                  <a:cubicBezTo>
                    <a:pt x="464819" y="20805"/>
                    <a:pt x="326545" y="-4907"/>
                    <a:pt x="193413" y="807"/>
                  </a:cubicBezTo>
                  <a:cubicBezTo>
                    <a:pt x="168843" y="1949"/>
                    <a:pt x="155130" y="2806"/>
                    <a:pt x="96849" y="12520"/>
                  </a:cubicBezTo>
                  <a:cubicBezTo>
                    <a:pt x="61424" y="18519"/>
                    <a:pt x="26284" y="25090"/>
                    <a:pt x="0" y="39661"/>
                  </a:cubicBezTo>
                  <a:cubicBezTo>
                    <a:pt x="12570" y="57945"/>
                    <a:pt x="30855" y="78229"/>
                    <a:pt x="56567" y="98513"/>
                  </a:cubicBezTo>
                  <a:cubicBezTo>
                    <a:pt x="81708" y="100513"/>
                    <a:pt x="108277" y="101941"/>
                    <a:pt x="135989" y="101941"/>
                  </a:cubicBezTo>
                  <a:cubicBezTo>
                    <a:pt x="293690" y="103370"/>
                    <a:pt x="465962" y="70229"/>
                    <a:pt x="465391" y="44232"/>
                  </a:cubicBezTo>
                  <a:close/>
                </a:path>
              </a:pathLst>
            </a:custGeom>
            <a:solidFill>
              <a:srgbClr val="2A3E33">
                <a:alpha val="94000"/>
              </a:srgbClr>
            </a:solidFill>
            <a:ln w="28507"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1B59DF97-E37E-49A3-A198-084F313BBCEF}"/>
                </a:ext>
              </a:extLst>
            </p:cNvPr>
            <p:cNvSpPr/>
            <p:nvPr/>
          </p:nvSpPr>
          <p:spPr>
            <a:xfrm>
              <a:off x="7190201" y="3690688"/>
              <a:ext cx="114054" cy="80039"/>
            </a:xfrm>
            <a:custGeom>
              <a:avLst/>
              <a:gdLst>
                <a:gd name="connsiteX0" fmla="*/ 32062 w 114054"/>
                <a:gd name="connsiteY0" fmla="*/ 52853 h 80039"/>
                <a:gd name="connsiteX1" fmla="*/ 8921 w 114054"/>
                <a:gd name="connsiteY1" fmla="*/ 42282 h 80039"/>
                <a:gd name="connsiteX2" fmla="*/ 1493 w 114054"/>
                <a:gd name="connsiteY2" fmla="*/ 29712 h 80039"/>
                <a:gd name="connsiteX3" fmla="*/ 10349 w 114054"/>
                <a:gd name="connsiteY3" fmla="*/ 69423 h 80039"/>
                <a:gd name="connsiteX4" fmla="*/ 33490 w 114054"/>
                <a:gd name="connsiteY4" fmla="*/ 79993 h 80039"/>
                <a:gd name="connsiteX5" fmla="*/ 90343 w 114054"/>
                <a:gd name="connsiteY5" fmla="*/ 22855 h 80039"/>
                <a:gd name="connsiteX6" fmla="*/ 114055 w 114054"/>
                <a:gd name="connsiteY6" fmla="*/ 7714 h 80039"/>
                <a:gd name="connsiteX7" fmla="*/ 88057 w 114054"/>
                <a:gd name="connsiteY7" fmla="*/ 0 h 80039"/>
                <a:gd name="connsiteX8" fmla="*/ 32062 w 114054"/>
                <a:gd name="connsiteY8" fmla="*/ 52853 h 8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54" h="80039">
                  <a:moveTo>
                    <a:pt x="32062" y="52853"/>
                  </a:moveTo>
                  <a:cubicBezTo>
                    <a:pt x="22348" y="53424"/>
                    <a:pt x="14634" y="48853"/>
                    <a:pt x="8921" y="42282"/>
                  </a:cubicBezTo>
                  <a:cubicBezTo>
                    <a:pt x="5492" y="38568"/>
                    <a:pt x="3207" y="34283"/>
                    <a:pt x="1493" y="29712"/>
                  </a:cubicBezTo>
                  <a:cubicBezTo>
                    <a:pt x="-1936" y="43139"/>
                    <a:pt x="350" y="57995"/>
                    <a:pt x="10349" y="69423"/>
                  </a:cubicBezTo>
                  <a:cubicBezTo>
                    <a:pt x="16063" y="75708"/>
                    <a:pt x="23491" y="80565"/>
                    <a:pt x="33490" y="79993"/>
                  </a:cubicBezTo>
                  <a:cubicBezTo>
                    <a:pt x="62916" y="78565"/>
                    <a:pt x="83200" y="72566"/>
                    <a:pt x="90343" y="22855"/>
                  </a:cubicBezTo>
                  <a:cubicBezTo>
                    <a:pt x="90343" y="22855"/>
                    <a:pt x="102056" y="9999"/>
                    <a:pt x="114055" y="7714"/>
                  </a:cubicBezTo>
                  <a:cubicBezTo>
                    <a:pt x="114055" y="7714"/>
                    <a:pt x="103199" y="3428"/>
                    <a:pt x="88057" y="0"/>
                  </a:cubicBezTo>
                  <a:cubicBezTo>
                    <a:pt x="80343" y="45711"/>
                    <a:pt x="60631" y="51424"/>
                    <a:pt x="32062" y="52853"/>
                  </a:cubicBezTo>
                  <a:close/>
                </a:path>
              </a:pathLst>
            </a:custGeom>
            <a:solidFill>
              <a:srgbClr val="00051F"/>
            </a:solidFill>
            <a:ln w="28507"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521990DF-7CE7-4B2B-8F96-CB264E847449}"/>
                </a:ext>
              </a:extLst>
            </p:cNvPr>
            <p:cNvSpPr/>
            <p:nvPr/>
          </p:nvSpPr>
          <p:spPr>
            <a:xfrm>
              <a:off x="7189639" y="3686037"/>
              <a:ext cx="115759" cy="85364"/>
            </a:xfrm>
            <a:custGeom>
              <a:avLst/>
              <a:gdLst>
                <a:gd name="connsiteX0" fmla="*/ 37481 w 115759"/>
                <a:gd name="connsiteY0" fmla="*/ 2365 h 85364"/>
                <a:gd name="connsiteX1" fmla="*/ 4055 w 115759"/>
                <a:gd name="connsiteY1" fmla="*/ 36648 h 85364"/>
                <a:gd name="connsiteX2" fmla="*/ 23196 w 115759"/>
                <a:gd name="connsiteY2" fmla="*/ 75502 h 85364"/>
                <a:gd name="connsiteX3" fmla="*/ 32338 w 115759"/>
                <a:gd name="connsiteY3" fmla="*/ 76931 h 85364"/>
                <a:gd name="connsiteX4" fmla="*/ 44337 w 115759"/>
                <a:gd name="connsiteY4" fmla="*/ 75217 h 85364"/>
                <a:gd name="connsiteX5" fmla="*/ 64050 w 115759"/>
                <a:gd name="connsiteY5" fmla="*/ 67503 h 85364"/>
                <a:gd name="connsiteX6" fmla="*/ 83477 w 115759"/>
                <a:gd name="connsiteY6" fmla="*/ 26649 h 85364"/>
                <a:gd name="connsiteX7" fmla="*/ 83762 w 115759"/>
                <a:gd name="connsiteY7" fmla="*/ 25221 h 85364"/>
                <a:gd name="connsiteX8" fmla="*/ 85191 w 115759"/>
                <a:gd name="connsiteY8" fmla="*/ 22935 h 85364"/>
                <a:gd name="connsiteX9" fmla="*/ 98047 w 115759"/>
                <a:gd name="connsiteY9" fmla="*/ 13507 h 85364"/>
                <a:gd name="connsiteX10" fmla="*/ 113189 w 115759"/>
                <a:gd name="connsiteY10" fmla="*/ 12079 h 85364"/>
                <a:gd name="connsiteX11" fmla="*/ 113189 w 115759"/>
                <a:gd name="connsiteY11" fmla="*/ 12936 h 85364"/>
                <a:gd name="connsiteX12" fmla="*/ 76334 w 115759"/>
                <a:gd name="connsiteY12" fmla="*/ 4365 h 85364"/>
                <a:gd name="connsiteX13" fmla="*/ 37481 w 115759"/>
                <a:gd name="connsiteY13" fmla="*/ 2365 h 85364"/>
                <a:gd name="connsiteX14" fmla="*/ 37481 w 115759"/>
                <a:gd name="connsiteY14" fmla="*/ 1223 h 85364"/>
                <a:gd name="connsiteX15" fmla="*/ 76906 w 115759"/>
                <a:gd name="connsiteY15" fmla="*/ 2080 h 85364"/>
                <a:gd name="connsiteX16" fmla="*/ 115188 w 115759"/>
                <a:gd name="connsiteY16" fmla="*/ 11793 h 85364"/>
                <a:gd name="connsiteX17" fmla="*/ 115760 w 115759"/>
                <a:gd name="connsiteY17" fmla="*/ 12650 h 85364"/>
                <a:gd name="connsiteX18" fmla="*/ 115188 w 115759"/>
                <a:gd name="connsiteY18" fmla="*/ 13222 h 85364"/>
                <a:gd name="connsiteX19" fmla="*/ 91762 w 115759"/>
                <a:gd name="connsiteY19" fmla="*/ 28078 h 85364"/>
                <a:gd name="connsiteX20" fmla="*/ 92048 w 115759"/>
                <a:gd name="connsiteY20" fmla="*/ 27506 h 85364"/>
                <a:gd name="connsiteX21" fmla="*/ 71192 w 115759"/>
                <a:gd name="connsiteY21" fmla="*/ 75217 h 85364"/>
                <a:gd name="connsiteX22" fmla="*/ 46337 w 115759"/>
                <a:gd name="connsiteY22" fmla="*/ 84359 h 85364"/>
                <a:gd name="connsiteX23" fmla="*/ 20053 w 115759"/>
                <a:gd name="connsiteY23" fmla="*/ 82073 h 85364"/>
                <a:gd name="connsiteX24" fmla="*/ 1198 w 115759"/>
                <a:gd name="connsiteY24" fmla="*/ 35506 h 85364"/>
                <a:gd name="connsiteX25" fmla="*/ 37481 w 115759"/>
                <a:gd name="connsiteY25" fmla="*/ 1223 h 8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759" h="85364">
                  <a:moveTo>
                    <a:pt x="37481" y="2365"/>
                  </a:moveTo>
                  <a:cubicBezTo>
                    <a:pt x="20053" y="5222"/>
                    <a:pt x="6340" y="20078"/>
                    <a:pt x="4055" y="36648"/>
                  </a:cubicBezTo>
                  <a:cubicBezTo>
                    <a:pt x="1483" y="52933"/>
                    <a:pt x="10626" y="69789"/>
                    <a:pt x="23196" y="75502"/>
                  </a:cubicBezTo>
                  <a:cubicBezTo>
                    <a:pt x="26339" y="76931"/>
                    <a:pt x="29481" y="76931"/>
                    <a:pt x="32338" y="76931"/>
                  </a:cubicBezTo>
                  <a:cubicBezTo>
                    <a:pt x="35766" y="76645"/>
                    <a:pt x="40623" y="76074"/>
                    <a:pt x="44337" y="75217"/>
                  </a:cubicBezTo>
                  <a:cubicBezTo>
                    <a:pt x="52336" y="73788"/>
                    <a:pt x="59193" y="71788"/>
                    <a:pt x="64050" y="67503"/>
                  </a:cubicBezTo>
                  <a:cubicBezTo>
                    <a:pt x="74620" y="59504"/>
                    <a:pt x="79477" y="42934"/>
                    <a:pt x="83477" y="26649"/>
                  </a:cubicBezTo>
                  <a:lnTo>
                    <a:pt x="83762" y="25221"/>
                  </a:lnTo>
                  <a:cubicBezTo>
                    <a:pt x="84048" y="24364"/>
                    <a:pt x="84620" y="23507"/>
                    <a:pt x="85191" y="22935"/>
                  </a:cubicBezTo>
                  <a:cubicBezTo>
                    <a:pt x="89191" y="19221"/>
                    <a:pt x="93476" y="16079"/>
                    <a:pt x="98047" y="13507"/>
                  </a:cubicBezTo>
                  <a:cubicBezTo>
                    <a:pt x="102618" y="10936"/>
                    <a:pt x="107189" y="12936"/>
                    <a:pt x="113189" y="12079"/>
                  </a:cubicBezTo>
                  <a:lnTo>
                    <a:pt x="113189" y="12936"/>
                  </a:lnTo>
                  <a:cubicBezTo>
                    <a:pt x="101761" y="7794"/>
                    <a:pt x="88905" y="7222"/>
                    <a:pt x="76334" y="4365"/>
                  </a:cubicBezTo>
                  <a:cubicBezTo>
                    <a:pt x="63764" y="1508"/>
                    <a:pt x="50622" y="366"/>
                    <a:pt x="37481" y="2365"/>
                  </a:cubicBezTo>
                  <a:close/>
                  <a:moveTo>
                    <a:pt x="37481" y="1223"/>
                  </a:moveTo>
                  <a:cubicBezTo>
                    <a:pt x="50622" y="-777"/>
                    <a:pt x="63764" y="-206"/>
                    <a:pt x="76906" y="2080"/>
                  </a:cubicBezTo>
                  <a:cubicBezTo>
                    <a:pt x="90048" y="4080"/>
                    <a:pt x="102618" y="7508"/>
                    <a:pt x="115188" y="11793"/>
                  </a:cubicBezTo>
                  <a:cubicBezTo>
                    <a:pt x="115474" y="11793"/>
                    <a:pt x="115760" y="12365"/>
                    <a:pt x="115760" y="12650"/>
                  </a:cubicBezTo>
                  <a:cubicBezTo>
                    <a:pt x="115760" y="12936"/>
                    <a:pt x="115474" y="13222"/>
                    <a:pt x="115188" y="13222"/>
                  </a:cubicBezTo>
                  <a:cubicBezTo>
                    <a:pt x="106046" y="15222"/>
                    <a:pt x="98333" y="21507"/>
                    <a:pt x="91762" y="28078"/>
                  </a:cubicBezTo>
                  <a:lnTo>
                    <a:pt x="92048" y="27506"/>
                  </a:lnTo>
                  <a:cubicBezTo>
                    <a:pt x="89191" y="44362"/>
                    <a:pt x="85477" y="63503"/>
                    <a:pt x="71192" y="75217"/>
                  </a:cubicBezTo>
                  <a:cubicBezTo>
                    <a:pt x="64050" y="80930"/>
                    <a:pt x="55193" y="83216"/>
                    <a:pt x="46337" y="84359"/>
                  </a:cubicBezTo>
                  <a:cubicBezTo>
                    <a:pt x="37766" y="85216"/>
                    <a:pt x="28338" y="86930"/>
                    <a:pt x="20053" y="82073"/>
                  </a:cubicBezTo>
                  <a:cubicBezTo>
                    <a:pt x="4340" y="72931"/>
                    <a:pt x="-3088" y="52933"/>
                    <a:pt x="1198" y="35506"/>
                  </a:cubicBezTo>
                  <a:cubicBezTo>
                    <a:pt x="4912" y="18650"/>
                    <a:pt x="19768" y="3794"/>
                    <a:pt x="37481" y="1223"/>
                  </a:cubicBezTo>
                  <a:close/>
                </a:path>
              </a:pathLst>
            </a:custGeom>
            <a:solidFill>
              <a:srgbClr val="FFDDF3"/>
            </a:solidFill>
            <a:ln w="28507"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E7D4B9F6-2297-440E-800D-74CDAA96A44D}"/>
                </a:ext>
              </a:extLst>
            </p:cNvPr>
            <p:cNvSpPr/>
            <p:nvPr/>
          </p:nvSpPr>
          <p:spPr>
            <a:xfrm>
              <a:off x="7909636" y="4238929"/>
              <a:ext cx="159129" cy="61709"/>
            </a:xfrm>
            <a:custGeom>
              <a:avLst/>
              <a:gdLst>
                <a:gd name="connsiteX0" fmla="*/ 159130 w 159129"/>
                <a:gd name="connsiteY0" fmla="*/ 0 h 61709"/>
                <a:gd name="connsiteX1" fmla="*/ 0 w 159129"/>
                <a:gd name="connsiteY1" fmla="*/ 32854 h 61709"/>
                <a:gd name="connsiteX2" fmla="*/ 27998 w 159129"/>
                <a:gd name="connsiteY2" fmla="*/ 61709 h 61709"/>
                <a:gd name="connsiteX3" fmla="*/ 49425 w 159129"/>
                <a:gd name="connsiteY3" fmla="*/ 54567 h 61709"/>
                <a:gd name="connsiteX4" fmla="*/ 159130 w 159129"/>
                <a:gd name="connsiteY4" fmla="*/ 0 h 61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29" h="61709">
                  <a:moveTo>
                    <a:pt x="159130" y="0"/>
                  </a:moveTo>
                  <a:lnTo>
                    <a:pt x="0" y="32854"/>
                  </a:lnTo>
                  <a:cubicBezTo>
                    <a:pt x="9714" y="44282"/>
                    <a:pt x="18856" y="53710"/>
                    <a:pt x="27998" y="61709"/>
                  </a:cubicBezTo>
                  <a:cubicBezTo>
                    <a:pt x="34569" y="59424"/>
                    <a:pt x="41711" y="57138"/>
                    <a:pt x="49425" y="54567"/>
                  </a:cubicBezTo>
                  <a:cubicBezTo>
                    <a:pt x="119990" y="31712"/>
                    <a:pt x="155416" y="19713"/>
                    <a:pt x="159130" y="0"/>
                  </a:cubicBezTo>
                  <a:close/>
                </a:path>
              </a:pathLst>
            </a:custGeom>
            <a:solidFill>
              <a:srgbClr val="00051F"/>
            </a:solidFill>
            <a:ln w="28507"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A5EA80EE-F0B7-46F5-A7EA-8964D0324D75}"/>
                </a:ext>
              </a:extLst>
            </p:cNvPr>
            <p:cNvSpPr/>
            <p:nvPr/>
          </p:nvSpPr>
          <p:spPr>
            <a:xfrm>
              <a:off x="9461113" y="4324351"/>
              <a:ext cx="192666" cy="339651"/>
            </a:xfrm>
            <a:custGeom>
              <a:avLst/>
              <a:gdLst>
                <a:gd name="connsiteX0" fmla="*/ 192667 w 192666"/>
                <a:gd name="connsiteY0" fmla="*/ 335687 h 339651"/>
                <a:gd name="connsiteX1" fmla="*/ 49250 w 192666"/>
                <a:gd name="connsiteY1" fmla="*/ 123990 h 339651"/>
                <a:gd name="connsiteX2" fmla="*/ 76962 w 192666"/>
                <a:gd name="connsiteY2" fmla="*/ 0 h 339651"/>
                <a:gd name="connsiteX3" fmla="*/ 397 w 192666"/>
                <a:gd name="connsiteY3" fmla="*/ 154845 h 339651"/>
                <a:gd name="connsiteX4" fmla="*/ 117816 w 192666"/>
                <a:gd name="connsiteY4" fmla="*/ 333116 h 339651"/>
                <a:gd name="connsiteX5" fmla="*/ 192667 w 192666"/>
                <a:gd name="connsiteY5" fmla="*/ 335687 h 33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66" h="339651">
                  <a:moveTo>
                    <a:pt x="192667" y="335687"/>
                  </a:moveTo>
                  <a:cubicBezTo>
                    <a:pt x="141242" y="289977"/>
                    <a:pt x="56964" y="225696"/>
                    <a:pt x="49250" y="123990"/>
                  </a:cubicBezTo>
                  <a:cubicBezTo>
                    <a:pt x="45536" y="74851"/>
                    <a:pt x="60963" y="32855"/>
                    <a:pt x="76962" y="0"/>
                  </a:cubicBezTo>
                  <a:cubicBezTo>
                    <a:pt x="39536" y="39711"/>
                    <a:pt x="2968" y="93707"/>
                    <a:pt x="397" y="154845"/>
                  </a:cubicBezTo>
                  <a:cubicBezTo>
                    <a:pt x="-5317" y="284263"/>
                    <a:pt x="51535" y="313118"/>
                    <a:pt x="117816" y="333116"/>
                  </a:cubicBezTo>
                  <a:cubicBezTo>
                    <a:pt x="148670" y="342544"/>
                    <a:pt x="174097" y="340258"/>
                    <a:pt x="192667" y="335687"/>
                  </a:cubicBezTo>
                  <a:close/>
                </a:path>
              </a:pathLst>
            </a:custGeom>
            <a:solidFill>
              <a:srgbClr val="2A3E33">
                <a:alpha val="94000"/>
              </a:srgbClr>
            </a:solidFill>
            <a:ln w="28507"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074CE72E-C672-4A82-94A1-D69C709A091A}"/>
                </a:ext>
              </a:extLst>
            </p:cNvPr>
            <p:cNvSpPr/>
            <p:nvPr/>
          </p:nvSpPr>
          <p:spPr>
            <a:xfrm>
              <a:off x="6781442" y="3074167"/>
              <a:ext cx="28569" cy="28569"/>
            </a:xfrm>
            <a:custGeom>
              <a:avLst/>
              <a:gdLst/>
              <a:ahLst/>
              <a:cxnLst/>
              <a:rect l="l" t="t" r="r" b="b"/>
              <a:pathLst>
                <a:path w="28569" h="28569"/>
              </a:pathLst>
            </a:custGeom>
            <a:solidFill>
              <a:srgbClr val="00051F"/>
            </a:solidFill>
            <a:ln w="28507"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1C59B965-67B5-4102-AFE2-1E801524962B}"/>
                </a:ext>
              </a:extLst>
            </p:cNvPr>
            <p:cNvSpPr/>
            <p:nvPr/>
          </p:nvSpPr>
          <p:spPr>
            <a:xfrm>
              <a:off x="9058060" y="3150732"/>
              <a:ext cx="294316" cy="398952"/>
            </a:xfrm>
            <a:custGeom>
              <a:avLst/>
              <a:gdLst>
                <a:gd name="connsiteX0" fmla="*/ 226036 w 294316"/>
                <a:gd name="connsiteY0" fmla="*/ 343115 h 398952"/>
                <a:gd name="connsiteX1" fmla="*/ 120902 w 294316"/>
                <a:gd name="connsiteY1" fmla="*/ 304261 h 398952"/>
                <a:gd name="connsiteX2" fmla="*/ 231464 w 294316"/>
                <a:gd name="connsiteY2" fmla="*/ 259122 h 398952"/>
                <a:gd name="connsiteX3" fmla="*/ 191468 w 294316"/>
                <a:gd name="connsiteY3" fmla="*/ 147988 h 398952"/>
                <a:gd name="connsiteX4" fmla="*/ 294316 w 294316"/>
                <a:gd name="connsiteY4" fmla="*/ 71423 h 398952"/>
                <a:gd name="connsiteX5" fmla="*/ 54050 w 294316"/>
                <a:gd name="connsiteY5" fmla="*/ 0 h 398952"/>
                <a:gd name="connsiteX6" fmla="*/ 32909 w 294316"/>
                <a:gd name="connsiteY6" fmla="*/ 121990 h 398952"/>
                <a:gd name="connsiteX7" fmla="*/ 105760 w 294316"/>
                <a:gd name="connsiteY7" fmla="*/ 201698 h 398952"/>
                <a:gd name="connsiteX8" fmla="*/ 340 w 294316"/>
                <a:gd name="connsiteY8" fmla="*/ 251408 h 398952"/>
                <a:gd name="connsiteX9" fmla="*/ 47765 w 294316"/>
                <a:gd name="connsiteY9" fmla="*/ 312832 h 398952"/>
                <a:gd name="connsiteX10" fmla="*/ 106046 w 294316"/>
                <a:gd name="connsiteY10" fmla="*/ 393397 h 398952"/>
                <a:gd name="connsiteX11" fmla="*/ 226036 w 294316"/>
                <a:gd name="connsiteY11" fmla="*/ 343115 h 39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316" h="398952">
                  <a:moveTo>
                    <a:pt x="226036" y="343115"/>
                  </a:moveTo>
                  <a:cubicBezTo>
                    <a:pt x="221751" y="317689"/>
                    <a:pt x="120616" y="317974"/>
                    <a:pt x="120902" y="304261"/>
                  </a:cubicBezTo>
                  <a:cubicBezTo>
                    <a:pt x="121188" y="291405"/>
                    <a:pt x="210609" y="299404"/>
                    <a:pt x="231464" y="259122"/>
                  </a:cubicBezTo>
                  <a:cubicBezTo>
                    <a:pt x="248606" y="225982"/>
                    <a:pt x="185468" y="193699"/>
                    <a:pt x="191468" y="147988"/>
                  </a:cubicBezTo>
                  <a:cubicBezTo>
                    <a:pt x="196324" y="108848"/>
                    <a:pt x="246320" y="89993"/>
                    <a:pt x="294316" y="71423"/>
                  </a:cubicBezTo>
                  <a:cubicBezTo>
                    <a:pt x="214323" y="41425"/>
                    <a:pt x="133472" y="17999"/>
                    <a:pt x="54050" y="0"/>
                  </a:cubicBezTo>
                  <a:cubicBezTo>
                    <a:pt x="29766" y="43996"/>
                    <a:pt x="20339" y="90850"/>
                    <a:pt x="32909" y="121990"/>
                  </a:cubicBezTo>
                  <a:cubicBezTo>
                    <a:pt x="50336" y="165415"/>
                    <a:pt x="111188" y="178557"/>
                    <a:pt x="105760" y="201698"/>
                  </a:cubicBezTo>
                  <a:cubicBezTo>
                    <a:pt x="99189" y="229981"/>
                    <a:pt x="6911" y="221125"/>
                    <a:pt x="340" y="251408"/>
                  </a:cubicBezTo>
                  <a:cubicBezTo>
                    <a:pt x="-2803" y="265407"/>
                    <a:pt x="16053" y="272835"/>
                    <a:pt x="47765" y="312832"/>
                  </a:cubicBezTo>
                  <a:cubicBezTo>
                    <a:pt x="87476" y="362828"/>
                    <a:pt x="82905" y="382540"/>
                    <a:pt x="106046" y="393397"/>
                  </a:cubicBezTo>
                  <a:cubicBezTo>
                    <a:pt x="151757" y="415395"/>
                    <a:pt x="230036" y="366542"/>
                    <a:pt x="226036" y="343115"/>
                  </a:cubicBezTo>
                  <a:close/>
                </a:path>
              </a:pathLst>
            </a:custGeom>
            <a:solidFill>
              <a:srgbClr val="D1C025"/>
            </a:solidFill>
            <a:ln w="28507" cap="flat">
              <a:noFill/>
              <a:prstDash val="solid"/>
              <a:miter/>
            </a:ln>
          </p:spPr>
          <p:txBody>
            <a:bodyPr rtlCol="0" anchor="ctr"/>
            <a:lstStyle/>
            <a:p>
              <a:endParaRPr lang="en-US"/>
            </a:p>
          </p:txBody>
        </p:sp>
        <p:grpSp>
          <p:nvGrpSpPr>
            <p:cNvPr id="926" name="Graphic 1287">
              <a:extLst>
                <a:ext uri="{FF2B5EF4-FFF2-40B4-BE49-F238E27FC236}">
                  <a16:creationId xmlns:a16="http://schemas.microsoft.com/office/drawing/2014/main" id="{809B0ECF-90BA-4057-AF1B-9A3FEEA3587A}"/>
                </a:ext>
              </a:extLst>
            </p:cNvPr>
            <p:cNvGrpSpPr/>
            <p:nvPr/>
          </p:nvGrpSpPr>
          <p:grpSpPr>
            <a:xfrm>
              <a:off x="8603417" y="3076810"/>
              <a:ext cx="342893" cy="418074"/>
              <a:chOff x="8603417" y="3076810"/>
              <a:chExt cx="342893" cy="418074"/>
            </a:xfrm>
          </p:grpSpPr>
          <p:sp>
            <p:nvSpPr>
              <p:cNvPr id="940" name="Freeform: Shape 939">
                <a:extLst>
                  <a:ext uri="{FF2B5EF4-FFF2-40B4-BE49-F238E27FC236}">
                    <a16:creationId xmlns:a16="http://schemas.microsoft.com/office/drawing/2014/main" id="{C5DC1A90-3CE9-4D25-8607-986B65BE2DE8}"/>
                  </a:ext>
                </a:extLst>
              </p:cNvPr>
              <p:cNvSpPr/>
              <p:nvPr/>
            </p:nvSpPr>
            <p:spPr>
              <a:xfrm>
                <a:off x="8715856" y="3083918"/>
                <a:ext cx="85707" cy="22246"/>
              </a:xfrm>
              <a:custGeom>
                <a:avLst/>
                <a:gdLst>
                  <a:gd name="connsiteX0" fmla="*/ 57995 w 85707"/>
                  <a:gd name="connsiteY0" fmla="*/ 2533 h 22246"/>
                  <a:gd name="connsiteX1" fmla="*/ 42282 w 85707"/>
                  <a:gd name="connsiteY1" fmla="*/ 1105 h 22246"/>
                  <a:gd name="connsiteX2" fmla="*/ 9428 w 85707"/>
                  <a:gd name="connsiteY2" fmla="*/ 18818 h 22246"/>
                  <a:gd name="connsiteX3" fmla="*/ 0 w 85707"/>
                  <a:gd name="connsiteY3" fmla="*/ 18532 h 22246"/>
                  <a:gd name="connsiteX4" fmla="*/ 85707 w 85707"/>
                  <a:gd name="connsiteY4" fmla="*/ 22246 h 22246"/>
                  <a:gd name="connsiteX5" fmla="*/ 57995 w 85707"/>
                  <a:gd name="connsiteY5" fmla="*/ 2533 h 2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07" h="22246">
                    <a:moveTo>
                      <a:pt x="57995" y="2533"/>
                    </a:moveTo>
                    <a:cubicBezTo>
                      <a:pt x="54567" y="-38"/>
                      <a:pt x="45996" y="-895"/>
                      <a:pt x="42282" y="1105"/>
                    </a:cubicBezTo>
                    <a:cubicBezTo>
                      <a:pt x="31140" y="6533"/>
                      <a:pt x="20284" y="12533"/>
                      <a:pt x="9428" y="18818"/>
                    </a:cubicBezTo>
                    <a:cubicBezTo>
                      <a:pt x="6285" y="18818"/>
                      <a:pt x="3143" y="18818"/>
                      <a:pt x="0" y="18532"/>
                    </a:cubicBezTo>
                    <a:cubicBezTo>
                      <a:pt x="27998" y="19103"/>
                      <a:pt x="56567" y="20246"/>
                      <a:pt x="85707" y="22246"/>
                    </a:cubicBezTo>
                    <a:cubicBezTo>
                      <a:pt x="76565" y="15961"/>
                      <a:pt x="67423" y="9390"/>
                      <a:pt x="57995" y="2533"/>
                    </a:cubicBezTo>
                    <a:close/>
                  </a:path>
                </a:pathLst>
              </a:custGeom>
              <a:solidFill>
                <a:srgbClr val="FFE123"/>
              </a:solidFill>
              <a:ln w="28507"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95E89F1F-5429-48E4-A43E-F3B3EB3F5D91}"/>
                  </a:ext>
                </a:extLst>
              </p:cNvPr>
              <p:cNvSpPr/>
              <p:nvPr/>
            </p:nvSpPr>
            <p:spPr>
              <a:xfrm>
                <a:off x="8650147" y="3191242"/>
                <a:ext cx="296163" cy="303642"/>
              </a:xfrm>
              <a:custGeom>
                <a:avLst/>
                <a:gdLst>
                  <a:gd name="connsiteX0" fmla="*/ 136560 w 296163"/>
                  <a:gd name="connsiteY0" fmla="*/ 92336 h 303642"/>
                  <a:gd name="connsiteX1" fmla="*/ 84565 w 296163"/>
                  <a:gd name="connsiteY1" fmla="*/ 227754 h 303642"/>
                  <a:gd name="connsiteX2" fmla="*/ 152273 w 296163"/>
                  <a:gd name="connsiteY2" fmla="*/ 302890 h 303642"/>
                  <a:gd name="connsiteX3" fmla="*/ 181128 w 296163"/>
                  <a:gd name="connsiteY3" fmla="*/ 198042 h 303642"/>
                  <a:gd name="connsiteX4" fmla="*/ 294833 w 296163"/>
                  <a:gd name="connsiteY4" fmla="*/ 113763 h 303642"/>
                  <a:gd name="connsiteX5" fmla="*/ 215697 w 296163"/>
                  <a:gd name="connsiteY5" fmla="*/ 8914 h 303642"/>
                  <a:gd name="connsiteX6" fmla="*/ 0 w 296163"/>
                  <a:gd name="connsiteY6" fmla="*/ 58 h 303642"/>
                  <a:gd name="connsiteX7" fmla="*/ 136560 w 296163"/>
                  <a:gd name="connsiteY7" fmla="*/ 92336 h 30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63" h="303642">
                    <a:moveTo>
                      <a:pt x="136560" y="92336"/>
                    </a:moveTo>
                    <a:cubicBezTo>
                      <a:pt x="142274" y="140904"/>
                      <a:pt x="75708" y="166901"/>
                      <a:pt x="84565" y="227754"/>
                    </a:cubicBezTo>
                    <a:cubicBezTo>
                      <a:pt x="90850" y="272036"/>
                      <a:pt x="133132" y="309461"/>
                      <a:pt x="152273" y="302890"/>
                    </a:cubicBezTo>
                    <a:cubicBezTo>
                      <a:pt x="172272" y="296034"/>
                      <a:pt x="151416" y="246609"/>
                      <a:pt x="181128" y="198042"/>
                    </a:cubicBezTo>
                    <a:cubicBezTo>
                      <a:pt x="217125" y="140046"/>
                      <a:pt x="283977" y="151474"/>
                      <a:pt x="294833" y="113763"/>
                    </a:cubicBezTo>
                    <a:cubicBezTo>
                      <a:pt x="305404" y="77766"/>
                      <a:pt x="250551" y="47197"/>
                      <a:pt x="215697" y="8914"/>
                    </a:cubicBezTo>
                    <a:cubicBezTo>
                      <a:pt x="138846" y="3200"/>
                      <a:pt x="67137" y="-514"/>
                      <a:pt x="0" y="58"/>
                    </a:cubicBezTo>
                    <a:cubicBezTo>
                      <a:pt x="52281" y="30912"/>
                      <a:pt x="130561" y="41197"/>
                      <a:pt x="136560" y="92336"/>
                    </a:cubicBezTo>
                    <a:close/>
                  </a:path>
                </a:pathLst>
              </a:custGeom>
              <a:solidFill>
                <a:srgbClr val="D1C025"/>
              </a:solidFill>
              <a:ln w="28507"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B97DBDA5-623F-46FD-8F0F-396969B6D516}"/>
                  </a:ext>
                </a:extLst>
              </p:cNvPr>
              <p:cNvSpPr/>
              <p:nvPr/>
            </p:nvSpPr>
            <p:spPr>
              <a:xfrm>
                <a:off x="8632720" y="3076810"/>
                <a:ext cx="80564" cy="25925"/>
              </a:xfrm>
              <a:custGeom>
                <a:avLst/>
                <a:gdLst>
                  <a:gd name="connsiteX0" fmla="*/ 49424 w 80564"/>
                  <a:gd name="connsiteY0" fmla="*/ 2499 h 25925"/>
                  <a:gd name="connsiteX1" fmla="*/ 33712 w 80564"/>
                  <a:gd name="connsiteY1" fmla="*/ 1642 h 25925"/>
                  <a:gd name="connsiteX2" fmla="*/ 0 w 80564"/>
                  <a:gd name="connsiteY2" fmla="*/ 25926 h 25925"/>
                  <a:gd name="connsiteX3" fmla="*/ 80565 w 80564"/>
                  <a:gd name="connsiteY3" fmla="*/ 25640 h 25925"/>
                  <a:gd name="connsiteX4" fmla="*/ 49424 w 80564"/>
                  <a:gd name="connsiteY4" fmla="*/ 2499 h 2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64" h="25925">
                    <a:moveTo>
                      <a:pt x="49424" y="2499"/>
                    </a:moveTo>
                    <a:cubicBezTo>
                      <a:pt x="45711" y="-358"/>
                      <a:pt x="37425" y="-929"/>
                      <a:pt x="33712" y="1642"/>
                    </a:cubicBezTo>
                    <a:cubicBezTo>
                      <a:pt x="22284" y="9070"/>
                      <a:pt x="11142" y="17355"/>
                      <a:pt x="0" y="25926"/>
                    </a:cubicBezTo>
                    <a:cubicBezTo>
                      <a:pt x="25998" y="25354"/>
                      <a:pt x="52853" y="25069"/>
                      <a:pt x="80565" y="25640"/>
                    </a:cubicBezTo>
                    <a:cubicBezTo>
                      <a:pt x="70280" y="18212"/>
                      <a:pt x="59709" y="10498"/>
                      <a:pt x="49424" y="2499"/>
                    </a:cubicBezTo>
                    <a:close/>
                  </a:path>
                </a:pathLst>
              </a:custGeom>
              <a:solidFill>
                <a:srgbClr val="FFE123"/>
              </a:solidFill>
              <a:ln w="28507"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16030EBC-D8BF-40CB-A74C-D734F6B834A4}"/>
                  </a:ext>
                </a:extLst>
              </p:cNvPr>
              <p:cNvSpPr/>
              <p:nvPr/>
            </p:nvSpPr>
            <p:spPr>
              <a:xfrm>
                <a:off x="8604722" y="3090451"/>
                <a:ext cx="19427" cy="13427"/>
              </a:xfrm>
              <a:custGeom>
                <a:avLst/>
                <a:gdLst>
                  <a:gd name="connsiteX0" fmla="*/ 19141 w 19427"/>
                  <a:gd name="connsiteY0" fmla="*/ 12570 h 13427"/>
                  <a:gd name="connsiteX1" fmla="*/ 2571 w 19427"/>
                  <a:gd name="connsiteY1" fmla="*/ 0 h 13427"/>
                  <a:gd name="connsiteX2" fmla="*/ 0 w 19427"/>
                  <a:gd name="connsiteY2" fmla="*/ 13427 h 13427"/>
                  <a:gd name="connsiteX3" fmla="*/ 19427 w 19427"/>
                  <a:gd name="connsiteY3" fmla="*/ 12856 h 13427"/>
                  <a:gd name="connsiteX4" fmla="*/ 19141 w 19427"/>
                  <a:gd name="connsiteY4" fmla="*/ 12570 h 13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7" h="13427">
                    <a:moveTo>
                      <a:pt x="19141" y="12570"/>
                    </a:moveTo>
                    <a:cubicBezTo>
                      <a:pt x="13713" y="8285"/>
                      <a:pt x="8285" y="4285"/>
                      <a:pt x="2571" y="0"/>
                    </a:cubicBezTo>
                    <a:cubicBezTo>
                      <a:pt x="1428" y="4571"/>
                      <a:pt x="571" y="8856"/>
                      <a:pt x="0" y="13427"/>
                    </a:cubicBezTo>
                    <a:cubicBezTo>
                      <a:pt x="6285" y="13142"/>
                      <a:pt x="12856" y="12856"/>
                      <a:pt x="19427" y="12856"/>
                    </a:cubicBezTo>
                    <a:cubicBezTo>
                      <a:pt x="19427" y="12570"/>
                      <a:pt x="19427" y="12570"/>
                      <a:pt x="19141" y="12570"/>
                    </a:cubicBezTo>
                    <a:close/>
                  </a:path>
                </a:pathLst>
              </a:custGeom>
              <a:solidFill>
                <a:srgbClr val="FFE123"/>
              </a:solidFill>
              <a:ln w="28507"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FDE54AE2-1F54-4404-BB4C-DC45FCD99BB7}"/>
                  </a:ext>
                </a:extLst>
              </p:cNvPr>
              <p:cNvSpPr/>
              <p:nvPr/>
            </p:nvSpPr>
            <p:spPr>
              <a:xfrm>
                <a:off x="8818991" y="3095076"/>
                <a:ext cx="39996" cy="14516"/>
              </a:xfrm>
              <a:custGeom>
                <a:avLst/>
                <a:gdLst>
                  <a:gd name="connsiteX0" fmla="*/ 39997 w 39996"/>
                  <a:gd name="connsiteY0" fmla="*/ 803 h 14516"/>
                  <a:gd name="connsiteX1" fmla="*/ 30283 w 39996"/>
                  <a:gd name="connsiteY1" fmla="*/ 517 h 14516"/>
                  <a:gd name="connsiteX2" fmla="*/ 0 w 39996"/>
                  <a:gd name="connsiteY2" fmla="*/ 12231 h 14516"/>
                  <a:gd name="connsiteX3" fmla="*/ 29998 w 39996"/>
                  <a:gd name="connsiteY3" fmla="*/ 14516 h 14516"/>
                  <a:gd name="connsiteX4" fmla="*/ 39997 w 39996"/>
                  <a:gd name="connsiteY4" fmla="*/ 803 h 1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96" h="14516">
                    <a:moveTo>
                      <a:pt x="39997" y="803"/>
                    </a:moveTo>
                    <a:cubicBezTo>
                      <a:pt x="36568" y="-54"/>
                      <a:pt x="32569" y="-340"/>
                      <a:pt x="30283" y="517"/>
                    </a:cubicBezTo>
                    <a:cubicBezTo>
                      <a:pt x="20284" y="3660"/>
                      <a:pt x="9999" y="7945"/>
                      <a:pt x="0" y="12231"/>
                    </a:cubicBezTo>
                    <a:cubicBezTo>
                      <a:pt x="9999" y="13088"/>
                      <a:pt x="19998" y="13659"/>
                      <a:pt x="29998" y="14516"/>
                    </a:cubicBezTo>
                    <a:cubicBezTo>
                      <a:pt x="32855" y="9945"/>
                      <a:pt x="35997" y="5374"/>
                      <a:pt x="39997" y="803"/>
                    </a:cubicBezTo>
                    <a:close/>
                  </a:path>
                </a:pathLst>
              </a:custGeom>
              <a:solidFill>
                <a:srgbClr val="FFE123"/>
              </a:solidFill>
              <a:ln w="28507"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FFBF5800-7582-4185-A25F-5281B916F778}"/>
                  </a:ext>
                </a:extLst>
              </p:cNvPr>
              <p:cNvSpPr/>
              <p:nvPr/>
            </p:nvSpPr>
            <p:spPr>
              <a:xfrm>
                <a:off x="8801849" y="3106164"/>
                <a:ext cx="17141" cy="1142"/>
              </a:xfrm>
              <a:custGeom>
                <a:avLst/>
                <a:gdLst>
                  <a:gd name="connsiteX0" fmla="*/ 17141 w 17141"/>
                  <a:gd name="connsiteY0" fmla="*/ 1143 h 1142"/>
                  <a:gd name="connsiteX1" fmla="*/ 17141 w 17141"/>
                  <a:gd name="connsiteY1" fmla="*/ 1143 h 1142"/>
                  <a:gd name="connsiteX2" fmla="*/ 0 w 17141"/>
                  <a:gd name="connsiteY2" fmla="*/ 0 h 1142"/>
                  <a:gd name="connsiteX3" fmla="*/ 0 w 17141"/>
                  <a:gd name="connsiteY3" fmla="*/ 0 h 1142"/>
                  <a:gd name="connsiteX4" fmla="*/ 17141 w 17141"/>
                  <a:gd name="connsiteY4" fmla="*/ 1143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1" h="1142">
                    <a:moveTo>
                      <a:pt x="17141" y="1143"/>
                    </a:moveTo>
                    <a:lnTo>
                      <a:pt x="17141" y="1143"/>
                    </a:lnTo>
                    <a:cubicBezTo>
                      <a:pt x="11428" y="857"/>
                      <a:pt x="5714" y="286"/>
                      <a:pt x="0" y="0"/>
                    </a:cubicBezTo>
                    <a:lnTo>
                      <a:pt x="0" y="0"/>
                    </a:lnTo>
                    <a:cubicBezTo>
                      <a:pt x="5428" y="286"/>
                      <a:pt x="11428" y="857"/>
                      <a:pt x="17141" y="1143"/>
                    </a:cubicBezTo>
                    <a:close/>
                  </a:path>
                </a:pathLst>
              </a:custGeom>
              <a:solidFill>
                <a:srgbClr val="73D927"/>
              </a:solidFill>
              <a:ln w="28507"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6E422D4F-B788-4BC9-B9E3-76828B5615EB}"/>
                  </a:ext>
                </a:extLst>
              </p:cNvPr>
              <p:cNvSpPr/>
              <p:nvPr/>
            </p:nvSpPr>
            <p:spPr>
              <a:xfrm>
                <a:off x="8624149" y="3102736"/>
                <a:ext cx="8570" cy="285"/>
              </a:xfrm>
              <a:custGeom>
                <a:avLst/>
                <a:gdLst>
                  <a:gd name="connsiteX0" fmla="*/ 8571 w 8570"/>
                  <a:gd name="connsiteY0" fmla="*/ 0 h 285"/>
                  <a:gd name="connsiteX1" fmla="*/ 0 w 8570"/>
                  <a:gd name="connsiteY1" fmla="*/ 286 h 285"/>
                  <a:gd name="connsiteX2" fmla="*/ 8571 w 8570"/>
                  <a:gd name="connsiteY2" fmla="*/ 0 h 285"/>
                  <a:gd name="connsiteX3" fmla="*/ 8571 w 8570"/>
                  <a:gd name="connsiteY3" fmla="*/ 0 h 285"/>
                </a:gdLst>
                <a:ahLst/>
                <a:cxnLst>
                  <a:cxn ang="0">
                    <a:pos x="connsiteX0" y="connsiteY0"/>
                  </a:cxn>
                  <a:cxn ang="0">
                    <a:pos x="connsiteX1" y="connsiteY1"/>
                  </a:cxn>
                  <a:cxn ang="0">
                    <a:pos x="connsiteX2" y="connsiteY2"/>
                  </a:cxn>
                  <a:cxn ang="0">
                    <a:pos x="connsiteX3" y="connsiteY3"/>
                  </a:cxn>
                </a:cxnLst>
                <a:rect l="l" t="t" r="r" b="b"/>
                <a:pathLst>
                  <a:path w="8570" h="285">
                    <a:moveTo>
                      <a:pt x="8571" y="0"/>
                    </a:moveTo>
                    <a:cubicBezTo>
                      <a:pt x="5714" y="0"/>
                      <a:pt x="2857" y="0"/>
                      <a:pt x="0" y="286"/>
                    </a:cubicBezTo>
                    <a:cubicBezTo>
                      <a:pt x="2857" y="0"/>
                      <a:pt x="5714" y="0"/>
                      <a:pt x="8571" y="0"/>
                    </a:cubicBezTo>
                    <a:lnTo>
                      <a:pt x="8571" y="0"/>
                    </a:lnTo>
                    <a:close/>
                  </a:path>
                </a:pathLst>
              </a:custGeom>
              <a:solidFill>
                <a:srgbClr val="73D927"/>
              </a:solidFill>
              <a:ln w="28507"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0F5FD281-D53D-4E47-A0D6-CA1D1185110B}"/>
                  </a:ext>
                </a:extLst>
              </p:cNvPr>
              <p:cNvSpPr/>
              <p:nvPr/>
            </p:nvSpPr>
            <p:spPr>
              <a:xfrm>
                <a:off x="8712999" y="3102450"/>
                <a:ext cx="2856" cy="28569"/>
              </a:xfrm>
              <a:custGeom>
                <a:avLst/>
                <a:gdLst>
                  <a:gd name="connsiteX0" fmla="*/ 2857 w 2856"/>
                  <a:gd name="connsiteY0" fmla="*/ 0 h 28569"/>
                  <a:gd name="connsiteX1" fmla="*/ 0 w 2856"/>
                  <a:gd name="connsiteY1" fmla="*/ 0 h 28569"/>
                  <a:gd name="connsiteX2" fmla="*/ 0 w 2856"/>
                  <a:gd name="connsiteY2" fmla="*/ 0 h 28569"/>
                  <a:gd name="connsiteX3" fmla="*/ 2857 w 2856"/>
                  <a:gd name="connsiteY3" fmla="*/ 0 h 28569"/>
                </a:gdLst>
                <a:ahLst/>
                <a:cxnLst>
                  <a:cxn ang="0">
                    <a:pos x="connsiteX0" y="connsiteY0"/>
                  </a:cxn>
                  <a:cxn ang="0">
                    <a:pos x="connsiteX1" y="connsiteY1"/>
                  </a:cxn>
                  <a:cxn ang="0">
                    <a:pos x="connsiteX2" y="connsiteY2"/>
                  </a:cxn>
                  <a:cxn ang="0">
                    <a:pos x="connsiteX3" y="connsiteY3"/>
                  </a:cxn>
                </a:cxnLst>
                <a:rect l="l" t="t" r="r" b="b"/>
                <a:pathLst>
                  <a:path w="2856" h="28569">
                    <a:moveTo>
                      <a:pt x="2857" y="0"/>
                    </a:moveTo>
                    <a:cubicBezTo>
                      <a:pt x="2000" y="0"/>
                      <a:pt x="857" y="0"/>
                      <a:pt x="0" y="0"/>
                    </a:cubicBezTo>
                    <a:lnTo>
                      <a:pt x="0" y="0"/>
                    </a:lnTo>
                    <a:cubicBezTo>
                      <a:pt x="1143" y="0"/>
                      <a:pt x="2000" y="0"/>
                      <a:pt x="2857" y="0"/>
                    </a:cubicBezTo>
                    <a:close/>
                  </a:path>
                </a:pathLst>
              </a:custGeom>
              <a:solidFill>
                <a:srgbClr val="73D927"/>
              </a:solidFill>
              <a:ln w="28507"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29C26EE9-8B92-47F7-993A-A7788014BD7E}"/>
                  </a:ext>
                </a:extLst>
              </p:cNvPr>
              <p:cNvSpPr/>
              <p:nvPr/>
            </p:nvSpPr>
            <p:spPr>
              <a:xfrm>
                <a:off x="8603417" y="3102093"/>
                <a:ext cx="262427" cy="98063"/>
              </a:xfrm>
              <a:custGeom>
                <a:avLst/>
                <a:gdLst>
                  <a:gd name="connsiteX0" fmla="*/ 245286 w 262427"/>
                  <a:gd name="connsiteY0" fmla="*/ 7785 h 98063"/>
                  <a:gd name="connsiteX1" fmla="*/ 215288 w 262427"/>
                  <a:gd name="connsiteY1" fmla="*/ 5500 h 98063"/>
                  <a:gd name="connsiteX2" fmla="*/ 215288 w 262427"/>
                  <a:gd name="connsiteY2" fmla="*/ 5500 h 98063"/>
                  <a:gd name="connsiteX3" fmla="*/ 198147 w 262427"/>
                  <a:gd name="connsiteY3" fmla="*/ 4357 h 98063"/>
                  <a:gd name="connsiteX4" fmla="*/ 198147 w 262427"/>
                  <a:gd name="connsiteY4" fmla="*/ 4357 h 98063"/>
                  <a:gd name="connsiteX5" fmla="*/ 112440 w 262427"/>
                  <a:gd name="connsiteY5" fmla="*/ 643 h 98063"/>
                  <a:gd name="connsiteX6" fmla="*/ 109583 w 262427"/>
                  <a:gd name="connsiteY6" fmla="*/ 643 h 98063"/>
                  <a:gd name="connsiteX7" fmla="*/ 109583 w 262427"/>
                  <a:gd name="connsiteY7" fmla="*/ 643 h 98063"/>
                  <a:gd name="connsiteX8" fmla="*/ 29304 w 262427"/>
                  <a:gd name="connsiteY8" fmla="*/ 643 h 98063"/>
                  <a:gd name="connsiteX9" fmla="*/ 29304 w 262427"/>
                  <a:gd name="connsiteY9" fmla="*/ 643 h 98063"/>
                  <a:gd name="connsiteX10" fmla="*/ 20733 w 262427"/>
                  <a:gd name="connsiteY10" fmla="*/ 928 h 98063"/>
                  <a:gd name="connsiteX11" fmla="*/ 1306 w 262427"/>
                  <a:gd name="connsiteY11" fmla="*/ 1500 h 98063"/>
                  <a:gd name="connsiteX12" fmla="*/ 4163 w 262427"/>
                  <a:gd name="connsiteY12" fmla="*/ 43211 h 98063"/>
                  <a:gd name="connsiteX13" fmla="*/ 46731 w 262427"/>
                  <a:gd name="connsiteY13" fmla="*/ 89207 h 98063"/>
                  <a:gd name="connsiteX14" fmla="*/ 262427 w 262427"/>
                  <a:gd name="connsiteY14" fmla="*/ 98063 h 98063"/>
                  <a:gd name="connsiteX15" fmla="*/ 235001 w 262427"/>
                  <a:gd name="connsiteY15" fmla="*/ 41211 h 98063"/>
                  <a:gd name="connsiteX16" fmla="*/ 245286 w 262427"/>
                  <a:gd name="connsiteY16" fmla="*/ 7785 h 9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427" h="98063">
                    <a:moveTo>
                      <a:pt x="245286" y="7785"/>
                    </a:moveTo>
                    <a:cubicBezTo>
                      <a:pt x="235287" y="6928"/>
                      <a:pt x="225288" y="6071"/>
                      <a:pt x="215288" y="5500"/>
                    </a:cubicBezTo>
                    <a:lnTo>
                      <a:pt x="215288" y="5500"/>
                    </a:lnTo>
                    <a:cubicBezTo>
                      <a:pt x="209575" y="5214"/>
                      <a:pt x="203861" y="4642"/>
                      <a:pt x="198147" y="4357"/>
                    </a:cubicBezTo>
                    <a:lnTo>
                      <a:pt x="198147" y="4357"/>
                    </a:lnTo>
                    <a:cubicBezTo>
                      <a:pt x="169007" y="2357"/>
                      <a:pt x="140152" y="1214"/>
                      <a:pt x="112440" y="643"/>
                    </a:cubicBezTo>
                    <a:cubicBezTo>
                      <a:pt x="111583" y="643"/>
                      <a:pt x="110440" y="643"/>
                      <a:pt x="109583" y="643"/>
                    </a:cubicBezTo>
                    <a:lnTo>
                      <a:pt x="109583" y="643"/>
                    </a:lnTo>
                    <a:cubicBezTo>
                      <a:pt x="82156" y="-214"/>
                      <a:pt x="55301" y="-214"/>
                      <a:pt x="29304" y="643"/>
                    </a:cubicBezTo>
                    <a:lnTo>
                      <a:pt x="29304" y="643"/>
                    </a:lnTo>
                    <a:cubicBezTo>
                      <a:pt x="26447" y="643"/>
                      <a:pt x="23590" y="643"/>
                      <a:pt x="20733" y="928"/>
                    </a:cubicBezTo>
                    <a:cubicBezTo>
                      <a:pt x="14162" y="1214"/>
                      <a:pt x="7877" y="1500"/>
                      <a:pt x="1306" y="1500"/>
                    </a:cubicBezTo>
                    <a:cubicBezTo>
                      <a:pt x="-980" y="16642"/>
                      <a:pt x="-408" y="30926"/>
                      <a:pt x="4163" y="43211"/>
                    </a:cubicBezTo>
                    <a:cubicBezTo>
                      <a:pt x="11305" y="63495"/>
                      <a:pt x="27018" y="77779"/>
                      <a:pt x="46731" y="89207"/>
                    </a:cubicBezTo>
                    <a:cubicBezTo>
                      <a:pt x="113868" y="88636"/>
                      <a:pt x="185576" y="92350"/>
                      <a:pt x="262427" y="98063"/>
                    </a:cubicBezTo>
                    <a:cubicBezTo>
                      <a:pt x="246715" y="80922"/>
                      <a:pt x="235001" y="62352"/>
                      <a:pt x="235001" y="41211"/>
                    </a:cubicBezTo>
                    <a:cubicBezTo>
                      <a:pt x="235001" y="29212"/>
                      <a:pt x="239001" y="18356"/>
                      <a:pt x="245286" y="7785"/>
                    </a:cubicBezTo>
                    <a:close/>
                  </a:path>
                </a:pathLst>
              </a:custGeom>
              <a:solidFill>
                <a:srgbClr val="FFE123"/>
              </a:solidFill>
              <a:ln w="28507" cap="flat">
                <a:noFill/>
                <a:prstDash val="solid"/>
                <a:miter/>
              </a:ln>
            </p:spPr>
            <p:txBody>
              <a:bodyPr rtlCol="0" anchor="ctr"/>
              <a:lstStyle/>
              <a:p>
                <a:endParaRPr lang="en-US"/>
              </a:p>
            </p:txBody>
          </p:sp>
        </p:grpSp>
        <p:sp>
          <p:nvSpPr>
            <p:cNvPr id="927" name="Freeform: Shape 926">
              <a:extLst>
                <a:ext uri="{FF2B5EF4-FFF2-40B4-BE49-F238E27FC236}">
                  <a16:creationId xmlns:a16="http://schemas.microsoft.com/office/drawing/2014/main" id="{8A5D9EC9-B518-4712-AD8D-FFA46D427AE3}"/>
                </a:ext>
              </a:extLst>
            </p:cNvPr>
            <p:cNvSpPr/>
            <p:nvPr/>
          </p:nvSpPr>
          <p:spPr>
            <a:xfrm>
              <a:off x="8201726" y="3127876"/>
              <a:ext cx="283327" cy="208840"/>
            </a:xfrm>
            <a:custGeom>
              <a:avLst/>
              <a:gdLst>
                <a:gd name="connsiteX0" fmla="*/ 189585 w 283327"/>
                <a:gd name="connsiteY0" fmla="*/ 0 h 208840"/>
                <a:gd name="connsiteX1" fmla="*/ 159873 w 283327"/>
                <a:gd name="connsiteY1" fmla="*/ 6571 h 208840"/>
                <a:gd name="connsiteX2" fmla="*/ 159873 w 283327"/>
                <a:gd name="connsiteY2" fmla="*/ 6571 h 208840"/>
                <a:gd name="connsiteX3" fmla="*/ 158159 w 283327"/>
                <a:gd name="connsiteY3" fmla="*/ 6857 h 208840"/>
                <a:gd name="connsiteX4" fmla="*/ 74166 w 283327"/>
                <a:gd name="connsiteY4" fmla="*/ 32283 h 208840"/>
                <a:gd name="connsiteX5" fmla="*/ 74166 w 283327"/>
                <a:gd name="connsiteY5" fmla="*/ 32283 h 208840"/>
                <a:gd name="connsiteX6" fmla="*/ 73595 w 283327"/>
                <a:gd name="connsiteY6" fmla="*/ 32569 h 208840"/>
                <a:gd name="connsiteX7" fmla="*/ 55596 w 283327"/>
                <a:gd name="connsiteY7" fmla="*/ 39140 h 208840"/>
                <a:gd name="connsiteX8" fmla="*/ 114163 w 283327"/>
                <a:gd name="connsiteY8" fmla="*/ 64281 h 208840"/>
                <a:gd name="connsiteX9" fmla="*/ 743 w 283327"/>
                <a:gd name="connsiteY9" fmla="*/ 206840 h 208840"/>
                <a:gd name="connsiteX10" fmla="*/ 1600 w 283327"/>
                <a:gd name="connsiteY10" fmla="*/ 208840 h 208840"/>
                <a:gd name="connsiteX11" fmla="*/ 40740 w 283327"/>
                <a:gd name="connsiteY11" fmla="*/ 179128 h 208840"/>
                <a:gd name="connsiteX12" fmla="*/ 280721 w 283327"/>
                <a:gd name="connsiteY12" fmla="*/ 77994 h 208840"/>
                <a:gd name="connsiteX13" fmla="*/ 283292 w 283327"/>
                <a:gd name="connsiteY13" fmla="*/ 68280 h 208840"/>
                <a:gd name="connsiteX14" fmla="*/ 189585 w 283327"/>
                <a:gd name="connsiteY14"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327" h="208840">
                  <a:moveTo>
                    <a:pt x="189585" y="0"/>
                  </a:moveTo>
                  <a:cubicBezTo>
                    <a:pt x="179586" y="2000"/>
                    <a:pt x="169587" y="4000"/>
                    <a:pt x="159873" y="6571"/>
                  </a:cubicBezTo>
                  <a:lnTo>
                    <a:pt x="159873" y="6571"/>
                  </a:lnTo>
                  <a:cubicBezTo>
                    <a:pt x="159302" y="6571"/>
                    <a:pt x="158730" y="6857"/>
                    <a:pt x="158159" y="6857"/>
                  </a:cubicBezTo>
                  <a:cubicBezTo>
                    <a:pt x="129304" y="13999"/>
                    <a:pt x="101307" y="22570"/>
                    <a:pt x="74166" y="32283"/>
                  </a:cubicBezTo>
                  <a:lnTo>
                    <a:pt x="74166" y="32283"/>
                  </a:lnTo>
                  <a:cubicBezTo>
                    <a:pt x="73880" y="32283"/>
                    <a:pt x="73595" y="32569"/>
                    <a:pt x="73595" y="32569"/>
                  </a:cubicBezTo>
                  <a:cubicBezTo>
                    <a:pt x="67595" y="34854"/>
                    <a:pt x="61595" y="36854"/>
                    <a:pt x="55596" y="39140"/>
                  </a:cubicBezTo>
                  <a:cubicBezTo>
                    <a:pt x="86165" y="42854"/>
                    <a:pt x="109592" y="47425"/>
                    <a:pt x="114163" y="64281"/>
                  </a:cubicBezTo>
                  <a:cubicBezTo>
                    <a:pt x="126162" y="108277"/>
                    <a:pt x="-11256" y="166558"/>
                    <a:pt x="743" y="206840"/>
                  </a:cubicBezTo>
                  <a:cubicBezTo>
                    <a:pt x="1029" y="207412"/>
                    <a:pt x="1315" y="208269"/>
                    <a:pt x="1600" y="208840"/>
                  </a:cubicBezTo>
                  <a:cubicBezTo>
                    <a:pt x="17885" y="196555"/>
                    <a:pt x="31027" y="186271"/>
                    <a:pt x="40740" y="179128"/>
                  </a:cubicBezTo>
                  <a:cubicBezTo>
                    <a:pt x="113591" y="124561"/>
                    <a:pt x="193013" y="93992"/>
                    <a:pt x="280721" y="77994"/>
                  </a:cubicBezTo>
                  <a:cubicBezTo>
                    <a:pt x="282149" y="74851"/>
                    <a:pt x="283292" y="71708"/>
                    <a:pt x="283292" y="68280"/>
                  </a:cubicBezTo>
                  <a:cubicBezTo>
                    <a:pt x="284720" y="41711"/>
                    <a:pt x="243009" y="20855"/>
                    <a:pt x="189585" y="0"/>
                  </a:cubicBezTo>
                  <a:close/>
                </a:path>
              </a:pathLst>
            </a:custGeom>
            <a:solidFill>
              <a:srgbClr val="FFE123"/>
            </a:solidFill>
            <a:ln w="28507" cap="flat">
              <a:noFill/>
              <a:prstDash val="solid"/>
              <a:miter/>
            </a:ln>
          </p:spPr>
          <p:txBody>
            <a:bodyPr rtlCol="0" anchor="ctr"/>
            <a:lstStyle/>
            <a:p>
              <a:endParaRPr lang="en-US"/>
            </a:p>
          </p:txBody>
        </p:sp>
        <p:grpSp>
          <p:nvGrpSpPr>
            <p:cNvPr id="928" name="Graphic 1287">
              <a:extLst>
                <a:ext uri="{FF2B5EF4-FFF2-40B4-BE49-F238E27FC236}">
                  <a16:creationId xmlns:a16="http://schemas.microsoft.com/office/drawing/2014/main" id="{C7CB1D00-FD8B-4D37-8047-A10BD611B082}"/>
                </a:ext>
              </a:extLst>
            </p:cNvPr>
            <p:cNvGrpSpPr/>
            <p:nvPr/>
          </p:nvGrpSpPr>
          <p:grpSpPr>
            <a:xfrm>
              <a:off x="8201726" y="3102820"/>
              <a:ext cx="384323" cy="444681"/>
              <a:chOff x="8201726" y="3102820"/>
              <a:chExt cx="384323" cy="444681"/>
            </a:xfrm>
          </p:grpSpPr>
          <p:grpSp>
            <p:nvGrpSpPr>
              <p:cNvPr id="932" name="Graphic 1287">
                <a:extLst>
                  <a:ext uri="{FF2B5EF4-FFF2-40B4-BE49-F238E27FC236}">
                    <a16:creationId xmlns:a16="http://schemas.microsoft.com/office/drawing/2014/main" id="{595914CF-1689-4717-B074-7AA9AA691C8B}"/>
                  </a:ext>
                </a:extLst>
              </p:cNvPr>
              <p:cNvGrpSpPr/>
              <p:nvPr/>
            </p:nvGrpSpPr>
            <p:grpSpPr>
              <a:xfrm>
                <a:off x="8202184" y="3102820"/>
                <a:ext cx="188841" cy="64482"/>
                <a:chOff x="8202184" y="3102820"/>
                <a:chExt cx="188841" cy="64482"/>
              </a:xfrm>
              <a:solidFill>
                <a:srgbClr val="FFE123"/>
              </a:solidFill>
            </p:grpSpPr>
            <p:sp>
              <p:nvSpPr>
                <p:cNvPr id="937" name="Freeform: Shape 936">
                  <a:extLst>
                    <a:ext uri="{FF2B5EF4-FFF2-40B4-BE49-F238E27FC236}">
                      <a16:creationId xmlns:a16="http://schemas.microsoft.com/office/drawing/2014/main" id="{13D5ABA4-2B6D-480E-986D-B82BFF5319B4}"/>
                    </a:ext>
                  </a:extLst>
                </p:cNvPr>
                <p:cNvSpPr/>
                <p:nvPr/>
              </p:nvSpPr>
              <p:spPr>
                <a:xfrm>
                  <a:off x="8202184" y="3130007"/>
                  <a:ext cx="73136" cy="37294"/>
                </a:xfrm>
                <a:custGeom>
                  <a:avLst/>
                  <a:gdLst>
                    <a:gd name="connsiteX0" fmla="*/ 71423 w 73136"/>
                    <a:gd name="connsiteY0" fmla="*/ 31295 h 37294"/>
                    <a:gd name="connsiteX1" fmla="*/ 21998 w 73136"/>
                    <a:gd name="connsiteY1" fmla="*/ 1298 h 37294"/>
                    <a:gd name="connsiteX2" fmla="*/ 6857 w 73136"/>
                    <a:gd name="connsiteY2" fmla="*/ 6726 h 37294"/>
                    <a:gd name="connsiteX3" fmla="*/ 0 w 73136"/>
                    <a:gd name="connsiteY3" fmla="*/ 30153 h 37294"/>
                    <a:gd name="connsiteX4" fmla="*/ 55138 w 73136"/>
                    <a:gd name="connsiteY4" fmla="*/ 37295 h 37294"/>
                    <a:gd name="connsiteX5" fmla="*/ 73137 w 73136"/>
                    <a:gd name="connsiteY5" fmla="*/ 30724 h 37294"/>
                    <a:gd name="connsiteX6" fmla="*/ 71423 w 73136"/>
                    <a:gd name="connsiteY6" fmla="*/ 31295 h 3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36" h="37294">
                      <a:moveTo>
                        <a:pt x="71423" y="31295"/>
                      </a:moveTo>
                      <a:cubicBezTo>
                        <a:pt x="55424" y="21296"/>
                        <a:pt x="39140" y="11297"/>
                        <a:pt x="21998" y="1298"/>
                      </a:cubicBezTo>
                      <a:cubicBezTo>
                        <a:pt x="16856" y="-1845"/>
                        <a:pt x="8571" y="1012"/>
                        <a:pt x="6857" y="6726"/>
                      </a:cubicBezTo>
                      <a:cubicBezTo>
                        <a:pt x="4571" y="14440"/>
                        <a:pt x="2286" y="22153"/>
                        <a:pt x="0" y="30153"/>
                      </a:cubicBezTo>
                      <a:cubicBezTo>
                        <a:pt x="19427" y="33581"/>
                        <a:pt x="38283" y="35295"/>
                        <a:pt x="55138" y="37295"/>
                      </a:cubicBezTo>
                      <a:cubicBezTo>
                        <a:pt x="61138" y="35009"/>
                        <a:pt x="67137" y="32724"/>
                        <a:pt x="73137" y="30724"/>
                      </a:cubicBezTo>
                      <a:cubicBezTo>
                        <a:pt x="72566" y="30724"/>
                        <a:pt x="71994" y="31010"/>
                        <a:pt x="71423" y="31295"/>
                      </a:cubicBezTo>
                      <a:close/>
                    </a:path>
                  </a:pathLst>
                </a:custGeom>
                <a:solidFill>
                  <a:srgbClr val="FFE123"/>
                </a:solidFill>
                <a:ln w="28507"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D476B7AE-2C72-4EAB-8405-D7BA47902F73}"/>
                    </a:ext>
                  </a:extLst>
                </p:cNvPr>
                <p:cNvSpPr/>
                <p:nvPr/>
              </p:nvSpPr>
              <p:spPr>
                <a:xfrm>
                  <a:off x="8361599" y="3119591"/>
                  <a:ext cx="29426" cy="14570"/>
                </a:xfrm>
                <a:custGeom>
                  <a:avLst/>
                  <a:gdLst>
                    <a:gd name="connsiteX0" fmla="*/ 8571 w 29426"/>
                    <a:gd name="connsiteY0" fmla="*/ 0 h 14570"/>
                    <a:gd name="connsiteX1" fmla="*/ 0 w 29426"/>
                    <a:gd name="connsiteY1" fmla="*/ 14570 h 14570"/>
                    <a:gd name="connsiteX2" fmla="*/ 29426 w 29426"/>
                    <a:gd name="connsiteY2" fmla="*/ 7999 h 14570"/>
                    <a:gd name="connsiteX3" fmla="*/ 8571 w 29426"/>
                    <a:gd name="connsiteY3" fmla="*/ 0 h 14570"/>
                  </a:gdLst>
                  <a:ahLst/>
                  <a:cxnLst>
                    <a:cxn ang="0">
                      <a:pos x="connsiteX0" y="connsiteY0"/>
                    </a:cxn>
                    <a:cxn ang="0">
                      <a:pos x="connsiteX1" y="connsiteY1"/>
                    </a:cxn>
                    <a:cxn ang="0">
                      <a:pos x="connsiteX2" y="connsiteY2"/>
                    </a:cxn>
                    <a:cxn ang="0">
                      <a:pos x="connsiteX3" y="connsiteY3"/>
                    </a:cxn>
                  </a:cxnLst>
                  <a:rect l="l" t="t" r="r" b="b"/>
                  <a:pathLst>
                    <a:path w="29426" h="14570">
                      <a:moveTo>
                        <a:pt x="8571" y="0"/>
                      </a:moveTo>
                      <a:cubicBezTo>
                        <a:pt x="5714" y="4857"/>
                        <a:pt x="2857" y="9713"/>
                        <a:pt x="0" y="14570"/>
                      </a:cubicBezTo>
                      <a:cubicBezTo>
                        <a:pt x="9714" y="12285"/>
                        <a:pt x="19713" y="9999"/>
                        <a:pt x="29426" y="7999"/>
                      </a:cubicBezTo>
                      <a:cubicBezTo>
                        <a:pt x="22855" y="5428"/>
                        <a:pt x="15713" y="2857"/>
                        <a:pt x="8571" y="0"/>
                      </a:cubicBezTo>
                      <a:close/>
                    </a:path>
                  </a:pathLst>
                </a:custGeom>
                <a:solidFill>
                  <a:srgbClr val="FFE123"/>
                </a:solidFill>
                <a:ln w="28507"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AE99FB7E-EE0A-44E1-B1AD-357280F79935}"/>
                    </a:ext>
                  </a:extLst>
                </p:cNvPr>
                <p:cNvSpPr/>
                <p:nvPr/>
              </p:nvSpPr>
              <p:spPr>
                <a:xfrm>
                  <a:off x="8275892" y="3102820"/>
                  <a:ext cx="83993" cy="57625"/>
                </a:xfrm>
                <a:custGeom>
                  <a:avLst/>
                  <a:gdLst>
                    <a:gd name="connsiteX0" fmla="*/ 82565 w 83993"/>
                    <a:gd name="connsiteY0" fmla="*/ 32485 h 57625"/>
                    <a:gd name="connsiteX1" fmla="*/ 37711 w 83993"/>
                    <a:gd name="connsiteY1" fmla="*/ 1630 h 57625"/>
                    <a:gd name="connsiteX2" fmla="*/ 21998 w 83993"/>
                    <a:gd name="connsiteY2" fmla="*/ 5630 h 57625"/>
                    <a:gd name="connsiteX3" fmla="*/ 0 w 83993"/>
                    <a:gd name="connsiteY3" fmla="*/ 57626 h 57625"/>
                    <a:gd name="connsiteX4" fmla="*/ 83993 w 83993"/>
                    <a:gd name="connsiteY4" fmla="*/ 32199 h 57625"/>
                    <a:gd name="connsiteX5" fmla="*/ 82565 w 83993"/>
                    <a:gd name="connsiteY5" fmla="*/ 32485 h 5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93" h="57625">
                      <a:moveTo>
                        <a:pt x="82565" y="32485"/>
                      </a:moveTo>
                      <a:cubicBezTo>
                        <a:pt x="68280" y="22200"/>
                        <a:pt x="53424" y="12201"/>
                        <a:pt x="37711" y="1630"/>
                      </a:cubicBezTo>
                      <a:cubicBezTo>
                        <a:pt x="32854" y="-1798"/>
                        <a:pt x="24569" y="487"/>
                        <a:pt x="21998" y="5630"/>
                      </a:cubicBezTo>
                      <a:cubicBezTo>
                        <a:pt x="13999" y="22200"/>
                        <a:pt x="6571" y="39627"/>
                        <a:pt x="0" y="57626"/>
                      </a:cubicBezTo>
                      <a:cubicBezTo>
                        <a:pt x="27141" y="47912"/>
                        <a:pt x="55138" y="39341"/>
                        <a:pt x="83993" y="32199"/>
                      </a:cubicBezTo>
                      <a:cubicBezTo>
                        <a:pt x="83708" y="32199"/>
                        <a:pt x="83136" y="32199"/>
                        <a:pt x="82565" y="32485"/>
                      </a:cubicBezTo>
                      <a:close/>
                    </a:path>
                  </a:pathLst>
                </a:custGeom>
                <a:solidFill>
                  <a:srgbClr val="FFE123"/>
                </a:solidFill>
                <a:ln w="28507" cap="flat">
                  <a:noFill/>
                  <a:prstDash val="solid"/>
                  <a:miter/>
                </a:ln>
              </p:spPr>
              <p:txBody>
                <a:bodyPr rtlCol="0" anchor="ctr"/>
                <a:lstStyle/>
                <a:p>
                  <a:endParaRPr lang="en-US"/>
                </a:p>
              </p:txBody>
            </p:sp>
          </p:grpSp>
          <p:sp>
            <p:nvSpPr>
              <p:cNvPr id="933" name="Freeform: Shape 932">
                <a:extLst>
                  <a:ext uri="{FF2B5EF4-FFF2-40B4-BE49-F238E27FC236}">
                    <a16:creationId xmlns:a16="http://schemas.microsoft.com/office/drawing/2014/main" id="{2BE4FDB4-C54E-45EE-896D-3C7899CBE2AF}"/>
                  </a:ext>
                </a:extLst>
              </p:cNvPr>
              <p:cNvSpPr/>
              <p:nvPr/>
            </p:nvSpPr>
            <p:spPr>
              <a:xfrm>
                <a:off x="8203326" y="3205870"/>
                <a:ext cx="382723" cy="341630"/>
              </a:xfrm>
              <a:custGeom>
                <a:avLst/>
                <a:gdLst>
                  <a:gd name="connsiteX0" fmla="*/ 0 w 382723"/>
                  <a:gd name="connsiteY0" fmla="*/ 130847 h 341630"/>
                  <a:gd name="connsiteX1" fmla="*/ 250265 w 382723"/>
                  <a:gd name="connsiteY1" fmla="*/ 199127 h 341630"/>
                  <a:gd name="connsiteX2" fmla="*/ 207126 w 382723"/>
                  <a:gd name="connsiteY2" fmla="*/ 340830 h 341630"/>
                  <a:gd name="connsiteX3" fmla="*/ 379112 w 382723"/>
                  <a:gd name="connsiteY3" fmla="*/ 129704 h 341630"/>
                  <a:gd name="connsiteX4" fmla="*/ 163415 w 382723"/>
                  <a:gd name="connsiteY4" fmla="*/ 81708 h 341630"/>
                  <a:gd name="connsiteX5" fmla="*/ 279120 w 382723"/>
                  <a:gd name="connsiteY5" fmla="*/ 0 h 341630"/>
                  <a:gd name="connsiteX6" fmla="*/ 39140 w 382723"/>
                  <a:gd name="connsiteY6" fmla="*/ 101135 h 341630"/>
                  <a:gd name="connsiteX7" fmla="*/ 0 w 382723"/>
                  <a:gd name="connsiteY7" fmla="*/ 130847 h 34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723" h="341630">
                    <a:moveTo>
                      <a:pt x="0" y="130847"/>
                    </a:moveTo>
                    <a:cubicBezTo>
                      <a:pt x="19141" y="175129"/>
                      <a:pt x="214840" y="127704"/>
                      <a:pt x="250265" y="199127"/>
                    </a:cubicBezTo>
                    <a:cubicBezTo>
                      <a:pt x="276549" y="251980"/>
                      <a:pt x="195698" y="331402"/>
                      <a:pt x="207126" y="340830"/>
                    </a:cubicBezTo>
                    <a:cubicBezTo>
                      <a:pt x="223696" y="354257"/>
                      <a:pt x="410824" y="195413"/>
                      <a:pt x="379112" y="129704"/>
                    </a:cubicBezTo>
                    <a:cubicBezTo>
                      <a:pt x="351400" y="72566"/>
                      <a:pt x="169129" y="111991"/>
                      <a:pt x="163415" y="81708"/>
                    </a:cubicBezTo>
                    <a:cubicBezTo>
                      <a:pt x="159130" y="59138"/>
                      <a:pt x="261407" y="37711"/>
                      <a:pt x="279120" y="0"/>
                    </a:cubicBezTo>
                    <a:cubicBezTo>
                      <a:pt x="191413" y="15999"/>
                      <a:pt x="111991" y="46568"/>
                      <a:pt x="39140" y="101135"/>
                    </a:cubicBezTo>
                    <a:cubicBezTo>
                      <a:pt x="29426" y="108277"/>
                      <a:pt x="16284" y="118562"/>
                      <a:pt x="0" y="130847"/>
                    </a:cubicBezTo>
                    <a:close/>
                  </a:path>
                </a:pathLst>
              </a:custGeom>
              <a:solidFill>
                <a:srgbClr val="D1C025"/>
              </a:solidFill>
              <a:ln w="28507"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9E211E52-EF55-4D76-979D-BE2EAA1BB49D}"/>
                  </a:ext>
                </a:extLst>
              </p:cNvPr>
              <p:cNvSpPr/>
              <p:nvPr/>
            </p:nvSpPr>
            <p:spPr>
              <a:xfrm>
                <a:off x="8359885" y="3134447"/>
                <a:ext cx="1714" cy="285"/>
              </a:xfrm>
              <a:custGeom>
                <a:avLst/>
                <a:gdLst>
                  <a:gd name="connsiteX0" fmla="*/ 1714 w 1714"/>
                  <a:gd name="connsiteY0" fmla="*/ 0 h 285"/>
                  <a:gd name="connsiteX1" fmla="*/ 0 w 1714"/>
                  <a:gd name="connsiteY1" fmla="*/ 286 h 285"/>
                  <a:gd name="connsiteX2" fmla="*/ 1714 w 1714"/>
                  <a:gd name="connsiteY2" fmla="*/ 0 h 285"/>
                  <a:gd name="connsiteX3" fmla="*/ 1714 w 1714"/>
                  <a:gd name="connsiteY3" fmla="*/ 0 h 285"/>
                </a:gdLst>
                <a:ahLst/>
                <a:cxnLst>
                  <a:cxn ang="0">
                    <a:pos x="connsiteX0" y="connsiteY0"/>
                  </a:cxn>
                  <a:cxn ang="0">
                    <a:pos x="connsiteX1" y="connsiteY1"/>
                  </a:cxn>
                  <a:cxn ang="0">
                    <a:pos x="connsiteX2" y="connsiteY2"/>
                  </a:cxn>
                  <a:cxn ang="0">
                    <a:pos x="connsiteX3" y="connsiteY3"/>
                  </a:cxn>
                </a:cxnLst>
                <a:rect l="l" t="t" r="r" b="b"/>
                <a:pathLst>
                  <a:path w="1714" h="285">
                    <a:moveTo>
                      <a:pt x="1714" y="0"/>
                    </a:moveTo>
                    <a:cubicBezTo>
                      <a:pt x="1143" y="0"/>
                      <a:pt x="571" y="286"/>
                      <a:pt x="0" y="286"/>
                    </a:cubicBezTo>
                    <a:cubicBezTo>
                      <a:pt x="857" y="286"/>
                      <a:pt x="1143" y="0"/>
                      <a:pt x="1714" y="0"/>
                    </a:cubicBezTo>
                    <a:lnTo>
                      <a:pt x="1714" y="0"/>
                    </a:lnTo>
                    <a:close/>
                  </a:path>
                </a:pathLst>
              </a:custGeom>
              <a:solidFill>
                <a:srgbClr val="73D927"/>
              </a:solidFill>
              <a:ln w="28507"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41E3B50E-B3CA-4E76-9FB5-0F860CE069B1}"/>
                  </a:ext>
                </a:extLst>
              </p:cNvPr>
              <p:cNvSpPr/>
              <p:nvPr/>
            </p:nvSpPr>
            <p:spPr>
              <a:xfrm>
                <a:off x="8275606" y="3160160"/>
                <a:ext cx="571" cy="285"/>
              </a:xfrm>
              <a:custGeom>
                <a:avLst/>
                <a:gdLst>
                  <a:gd name="connsiteX0" fmla="*/ 571 w 571"/>
                  <a:gd name="connsiteY0" fmla="*/ 0 h 285"/>
                  <a:gd name="connsiteX1" fmla="*/ 0 w 571"/>
                  <a:gd name="connsiteY1" fmla="*/ 286 h 285"/>
                  <a:gd name="connsiteX2" fmla="*/ 571 w 571"/>
                  <a:gd name="connsiteY2" fmla="*/ 0 h 285"/>
                  <a:gd name="connsiteX3" fmla="*/ 571 w 571"/>
                  <a:gd name="connsiteY3" fmla="*/ 0 h 285"/>
                </a:gdLst>
                <a:ahLst/>
                <a:cxnLst>
                  <a:cxn ang="0">
                    <a:pos x="connsiteX0" y="connsiteY0"/>
                  </a:cxn>
                  <a:cxn ang="0">
                    <a:pos x="connsiteX1" y="connsiteY1"/>
                  </a:cxn>
                  <a:cxn ang="0">
                    <a:pos x="connsiteX2" y="connsiteY2"/>
                  </a:cxn>
                  <a:cxn ang="0">
                    <a:pos x="connsiteX3" y="connsiteY3"/>
                  </a:cxn>
                </a:cxnLst>
                <a:rect l="l" t="t" r="r" b="b"/>
                <a:pathLst>
                  <a:path w="571" h="285">
                    <a:moveTo>
                      <a:pt x="571" y="0"/>
                    </a:moveTo>
                    <a:cubicBezTo>
                      <a:pt x="286" y="0"/>
                      <a:pt x="0" y="286"/>
                      <a:pt x="0" y="286"/>
                    </a:cubicBezTo>
                    <a:cubicBezTo>
                      <a:pt x="0" y="286"/>
                      <a:pt x="286" y="0"/>
                      <a:pt x="571" y="0"/>
                    </a:cubicBezTo>
                    <a:lnTo>
                      <a:pt x="571" y="0"/>
                    </a:lnTo>
                    <a:close/>
                  </a:path>
                </a:pathLst>
              </a:custGeom>
              <a:solidFill>
                <a:srgbClr val="73D927"/>
              </a:solidFill>
              <a:ln w="28507"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88140CC8-F6C3-4AA7-91EA-2554E3FD12C7}"/>
                  </a:ext>
                </a:extLst>
              </p:cNvPr>
              <p:cNvSpPr/>
              <p:nvPr/>
            </p:nvSpPr>
            <p:spPr>
              <a:xfrm>
                <a:off x="8201726" y="3127876"/>
                <a:ext cx="283327" cy="208840"/>
              </a:xfrm>
              <a:custGeom>
                <a:avLst/>
                <a:gdLst>
                  <a:gd name="connsiteX0" fmla="*/ 189585 w 283327"/>
                  <a:gd name="connsiteY0" fmla="*/ 0 h 208840"/>
                  <a:gd name="connsiteX1" fmla="*/ 159873 w 283327"/>
                  <a:gd name="connsiteY1" fmla="*/ 6571 h 208840"/>
                  <a:gd name="connsiteX2" fmla="*/ 159873 w 283327"/>
                  <a:gd name="connsiteY2" fmla="*/ 6571 h 208840"/>
                  <a:gd name="connsiteX3" fmla="*/ 158159 w 283327"/>
                  <a:gd name="connsiteY3" fmla="*/ 6857 h 208840"/>
                  <a:gd name="connsiteX4" fmla="*/ 74166 w 283327"/>
                  <a:gd name="connsiteY4" fmla="*/ 32283 h 208840"/>
                  <a:gd name="connsiteX5" fmla="*/ 74166 w 283327"/>
                  <a:gd name="connsiteY5" fmla="*/ 32283 h 208840"/>
                  <a:gd name="connsiteX6" fmla="*/ 73595 w 283327"/>
                  <a:gd name="connsiteY6" fmla="*/ 32569 h 208840"/>
                  <a:gd name="connsiteX7" fmla="*/ 55596 w 283327"/>
                  <a:gd name="connsiteY7" fmla="*/ 39140 h 208840"/>
                  <a:gd name="connsiteX8" fmla="*/ 114163 w 283327"/>
                  <a:gd name="connsiteY8" fmla="*/ 64281 h 208840"/>
                  <a:gd name="connsiteX9" fmla="*/ 743 w 283327"/>
                  <a:gd name="connsiteY9" fmla="*/ 206840 h 208840"/>
                  <a:gd name="connsiteX10" fmla="*/ 1600 w 283327"/>
                  <a:gd name="connsiteY10" fmla="*/ 208840 h 208840"/>
                  <a:gd name="connsiteX11" fmla="*/ 40740 w 283327"/>
                  <a:gd name="connsiteY11" fmla="*/ 179128 h 208840"/>
                  <a:gd name="connsiteX12" fmla="*/ 280721 w 283327"/>
                  <a:gd name="connsiteY12" fmla="*/ 77994 h 208840"/>
                  <a:gd name="connsiteX13" fmla="*/ 283292 w 283327"/>
                  <a:gd name="connsiteY13" fmla="*/ 68280 h 208840"/>
                  <a:gd name="connsiteX14" fmla="*/ 189585 w 283327"/>
                  <a:gd name="connsiteY14"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327" h="208840">
                    <a:moveTo>
                      <a:pt x="189585" y="0"/>
                    </a:moveTo>
                    <a:cubicBezTo>
                      <a:pt x="179586" y="2000"/>
                      <a:pt x="169587" y="4000"/>
                      <a:pt x="159873" y="6571"/>
                    </a:cubicBezTo>
                    <a:lnTo>
                      <a:pt x="159873" y="6571"/>
                    </a:lnTo>
                    <a:cubicBezTo>
                      <a:pt x="159302" y="6571"/>
                      <a:pt x="158730" y="6857"/>
                      <a:pt x="158159" y="6857"/>
                    </a:cubicBezTo>
                    <a:cubicBezTo>
                      <a:pt x="129304" y="13999"/>
                      <a:pt x="101307" y="22570"/>
                      <a:pt x="74166" y="32283"/>
                    </a:cubicBezTo>
                    <a:lnTo>
                      <a:pt x="74166" y="32283"/>
                    </a:lnTo>
                    <a:cubicBezTo>
                      <a:pt x="73880" y="32283"/>
                      <a:pt x="73595" y="32569"/>
                      <a:pt x="73595" y="32569"/>
                    </a:cubicBezTo>
                    <a:cubicBezTo>
                      <a:pt x="67595" y="34854"/>
                      <a:pt x="61595" y="36854"/>
                      <a:pt x="55596" y="39140"/>
                    </a:cubicBezTo>
                    <a:cubicBezTo>
                      <a:pt x="86165" y="42854"/>
                      <a:pt x="109592" y="47425"/>
                      <a:pt x="114163" y="64281"/>
                    </a:cubicBezTo>
                    <a:cubicBezTo>
                      <a:pt x="126162" y="108277"/>
                      <a:pt x="-11256" y="166558"/>
                      <a:pt x="743" y="206840"/>
                    </a:cubicBezTo>
                    <a:cubicBezTo>
                      <a:pt x="1029" y="207412"/>
                      <a:pt x="1315" y="208269"/>
                      <a:pt x="1600" y="208840"/>
                    </a:cubicBezTo>
                    <a:cubicBezTo>
                      <a:pt x="17885" y="196555"/>
                      <a:pt x="31027" y="186271"/>
                      <a:pt x="40740" y="179128"/>
                    </a:cubicBezTo>
                    <a:cubicBezTo>
                      <a:pt x="113591" y="124561"/>
                      <a:pt x="193013" y="93992"/>
                      <a:pt x="280721" y="77994"/>
                    </a:cubicBezTo>
                    <a:cubicBezTo>
                      <a:pt x="282149" y="74851"/>
                      <a:pt x="283292" y="71708"/>
                      <a:pt x="283292" y="68280"/>
                    </a:cubicBezTo>
                    <a:cubicBezTo>
                      <a:pt x="284720" y="41711"/>
                      <a:pt x="243009" y="20855"/>
                      <a:pt x="189585" y="0"/>
                    </a:cubicBezTo>
                    <a:close/>
                  </a:path>
                </a:pathLst>
              </a:custGeom>
              <a:solidFill>
                <a:srgbClr val="FFE123"/>
              </a:solidFill>
              <a:ln w="28507" cap="flat">
                <a:noFill/>
                <a:prstDash val="solid"/>
                <a:miter/>
              </a:ln>
            </p:spPr>
            <p:txBody>
              <a:bodyPr rtlCol="0" anchor="ctr"/>
              <a:lstStyle/>
              <a:p>
                <a:endParaRPr lang="en-US"/>
              </a:p>
            </p:txBody>
          </p:sp>
        </p:grpSp>
        <p:sp>
          <p:nvSpPr>
            <p:cNvPr id="929" name="Freeform: Shape 928">
              <a:extLst>
                <a:ext uri="{FF2B5EF4-FFF2-40B4-BE49-F238E27FC236}">
                  <a16:creationId xmlns:a16="http://schemas.microsoft.com/office/drawing/2014/main" id="{E5DCD6E7-1F51-42D7-9EEE-AF5E5010D534}"/>
                </a:ext>
              </a:extLst>
            </p:cNvPr>
            <p:cNvSpPr/>
            <p:nvPr/>
          </p:nvSpPr>
          <p:spPr>
            <a:xfrm>
              <a:off x="9086969" y="3151017"/>
              <a:ext cx="265121" cy="113990"/>
            </a:xfrm>
            <a:custGeom>
              <a:avLst/>
              <a:gdLst>
                <a:gd name="connsiteX0" fmla="*/ 25141 w 265121"/>
                <a:gd name="connsiteY0" fmla="*/ 0 h 113990"/>
                <a:gd name="connsiteX1" fmla="*/ 0 w 265121"/>
                <a:gd name="connsiteY1" fmla="*/ 71137 h 113990"/>
                <a:gd name="connsiteX2" fmla="*/ 181700 w 265121"/>
                <a:gd name="connsiteY2" fmla="*/ 113991 h 113990"/>
                <a:gd name="connsiteX3" fmla="*/ 265122 w 265121"/>
                <a:gd name="connsiteY3" fmla="*/ 71423 h 113990"/>
                <a:gd name="connsiteX4" fmla="*/ 25141 w 265121"/>
                <a:gd name="connsiteY4" fmla="*/ 0 h 11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1" h="113990">
                  <a:moveTo>
                    <a:pt x="25141" y="0"/>
                  </a:moveTo>
                  <a:cubicBezTo>
                    <a:pt x="11999" y="23998"/>
                    <a:pt x="3428" y="48567"/>
                    <a:pt x="0" y="71137"/>
                  </a:cubicBezTo>
                  <a:cubicBezTo>
                    <a:pt x="63138" y="81422"/>
                    <a:pt x="123704" y="95992"/>
                    <a:pt x="181700" y="113991"/>
                  </a:cubicBezTo>
                  <a:cubicBezTo>
                    <a:pt x="201698" y="95992"/>
                    <a:pt x="233695" y="83707"/>
                    <a:pt x="265122" y="71423"/>
                  </a:cubicBezTo>
                  <a:cubicBezTo>
                    <a:pt x="185128" y="41425"/>
                    <a:pt x="104563" y="17999"/>
                    <a:pt x="25141" y="0"/>
                  </a:cubicBezTo>
                  <a:close/>
                </a:path>
              </a:pathLst>
            </a:custGeom>
            <a:solidFill>
              <a:srgbClr val="FFE123"/>
            </a:solidFill>
            <a:ln w="28507"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68791741-0333-4805-9D62-5FCFFC34C818}"/>
                </a:ext>
              </a:extLst>
            </p:cNvPr>
            <p:cNvSpPr/>
            <p:nvPr/>
          </p:nvSpPr>
          <p:spPr>
            <a:xfrm>
              <a:off x="9382626" y="3290435"/>
              <a:ext cx="220872" cy="316030"/>
            </a:xfrm>
            <a:custGeom>
              <a:avLst/>
              <a:gdLst>
                <a:gd name="connsiteX0" fmla="*/ 51458 w 220872"/>
                <a:gd name="connsiteY0" fmla="*/ 92278 h 316030"/>
                <a:gd name="connsiteX1" fmla="*/ 73170 w 220872"/>
                <a:gd name="connsiteY1" fmla="*/ 173700 h 316030"/>
                <a:gd name="connsiteX2" fmla="*/ 18889 w 220872"/>
                <a:gd name="connsiteY2" fmla="*/ 215697 h 316030"/>
                <a:gd name="connsiteX3" fmla="*/ 10033 w 220872"/>
                <a:gd name="connsiteY3" fmla="*/ 298547 h 316030"/>
                <a:gd name="connsiteX4" fmla="*/ 96883 w 220872"/>
                <a:gd name="connsiteY4" fmla="*/ 298547 h 316030"/>
                <a:gd name="connsiteX5" fmla="*/ 76313 w 220872"/>
                <a:gd name="connsiteY5" fmla="*/ 238838 h 316030"/>
                <a:gd name="connsiteX6" fmla="*/ 182876 w 220872"/>
                <a:gd name="connsiteY6" fmla="*/ 198555 h 316030"/>
                <a:gd name="connsiteX7" fmla="*/ 160877 w 220872"/>
                <a:gd name="connsiteY7" fmla="*/ 108563 h 316030"/>
                <a:gd name="connsiteX8" fmla="*/ 193446 w 220872"/>
                <a:gd name="connsiteY8" fmla="*/ 67709 h 316030"/>
                <a:gd name="connsiteX9" fmla="*/ 220873 w 220872"/>
                <a:gd name="connsiteY9" fmla="*/ 50853 h 316030"/>
                <a:gd name="connsiteX10" fmla="*/ 126595 w 220872"/>
                <a:gd name="connsiteY10" fmla="*/ 0 h 316030"/>
                <a:gd name="connsiteX11" fmla="*/ 51458 w 220872"/>
                <a:gd name="connsiteY11" fmla="*/ 92278 h 31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872" h="316030">
                  <a:moveTo>
                    <a:pt x="51458" y="92278"/>
                  </a:moveTo>
                  <a:cubicBezTo>
                    <a:pt x="52029" y="125990"/>
                    <a:pt x="84883" y="146845"/>
                    <a:pt x="73170" y="173700"/>
                  </a:cubicBezTo>
                  <a:cubicBezTo>
                    <a:pt x="63457" y="195413"/>
                    <a:pt x="37173" y="192270"/>
                    <a:pt x="18889" y="215697"/>
                  </a:cubicBezTo>
                  <a:cubicBezTo>
                    <a:pt x="2604" y="236552"/>
                    <a:pt x="-9394" y="275692"/>
                    <a:pt x="10033" y="298547"/>
                  </a:cubicBezTo>
                  <a:cubicBezTo>
                    <a:pt x="32888" y="325688"/>
                    <a:pt x="88312" y="317689"/>
                    <a:pt x="96883" y="298547"/>
                  </a:cubicBezTo>
                  <a:cubicBezTo>
                    <a:pt x="104882" y="280263"/>
                    <a:pt x="68885" y="259122"/>
                    <a:pt x="76313" y="238838"/>
                  </a:cubicBezTo>
                  <a:cubicBezTo>
                    <a:pt x="87169" y="209697"/>
                    <a:pt x="169162" y="229696"/>
                    <a:pt x="182876" y="198555"/>
                  </a:cubicBezTo>
                  <a:cubicBezTo>
                    <a:pt x="193446" y="174557"/>
                    <a:pt x="151164" y="147702"/>
                    <a:pt x="160877" y="108563"/>
                  </a:cubicBezTo>
                  <a:cubicBezTo>
                    <a:pt x="165163" y="90850"/>
                    <a:pt x="178305" y="78851"/>
                    <a:pt x="193446" y="67709"/>
                  </a:cubicBezTo>
                  <a:cubicBezTo>
                    <a:pt x="202017" y="61424"/>
                    <a:pt x="211445" y="55995"/>
                    <a:pt x="220873" y="50853"/>
                  </a:cubicBezTo>
                  <a:cubicBezTo>
                    <a:pt x="189732" y="32854"/>
                    <a:pt x="158306" y="15713"/>
                    <a:pt x="126595" y="0"/>
                  </a:cubicBezTo>
                  <a:cubicBezTo>
                    <a:pt x="82884" y="25712"/>
                    <a:pt x="50886" y="58852"/>
                    <a:pt x="51458" y="92278"/>
                  </a:cubicBezTo>
                  <a:close/>
                </a:path>
              </a:pathLst>
            </a:custGeom>
            <a:solidFill>
              <a:srgbClr val="D1C025"/>
            </a:solidFill>
            <a:ln w="28507"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28A01E7A-8376-4B8E-AD01-131190935264}"/>
                </a:ext>
              </a:extLst>
            </p:cNvPr>
            <p:cNvSpPr/>
            <p:nvPr/>
          </p:nvSpPr>
          <p:spPr>
            <a:xfrm>
              <a:off x="9453225" y="3290435"/>
              <a:ext cx="150273" cy="94563"/>
            </a:xfrm>
            <a:custGeom>
              <a:avLst/>
              <a:gdLst>
                <a:gd name="connsiteX0" fmla="*/ 122847 w 150273"/>
                <a:gd name="connsiteY0" fmla="*/ 67709 h 94563"/>
                <a:gd name="connsiteX1" fmla="*/ 150274 w 150273"/>
                <a:gd name="connsiteY1" fmla="*/ 50853 h 94563"/>
                <a:gd name="connsiteX2" fmla="*/ 150274 w 150273"/>
                <a:gd name="connsiteY2" fmla="*/ 50853 h 94563"/>
                <a:gd name="connsiteX3" fmla="*/ 103420 w 150273"/>
                <a:gd name="connsiteY3" fmla="*/ 24569 h 94563"/>
                <a:gd name="connsiteX4" fmla="*/ 103420 w 150273"/>
                <a:gd name="connsiteY4" fmla="*/ 24569 h 94563"/>
                <a:gd name="connsiteX5" fmla="*/ 56281 w 150273"/>
                <a:gd name="connsiteY5" fmla="*/ 0 h 94563"/>
                <a:gd name="connsiteX6" fmla="*/ 56281 w 150273"/>
                <a:gd name="connsiteY6" fmla="*/ 0 h 94563"/>
                <a:gd name="connsiteX7" fmla="*/ 0 w 150273"/>
                <a:gd name="connsiteY7" fmla="*/ 45996 h 94563"/>
                <a:gd name="connsiteX8" fmla="*/ 96278 w 150273"/>
                <a:gd name="connsiteY8" fmla="*/ 94564 h 94563"/>
                <a:gd name="connsiteX9" fmla="*/ 122847 w 150273"/>
                <a:gd name="connsiteY9" fmla="*/ 67709 h 9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73" h="94563">
                  <a:moveTo>
                    <a:pt x="122847" y="67709"/>
                  </a:moveTo>
                  <a:cubicBezTo>
                    <a:pt x="131418" y="61424"/>
                    <a:pt x="140846" y="55995"/>
                    <a:pt x="150274" y="50853"/>
                  </a:cubicBezTo>
                  <a:cubicBezTo>
                    <a:pt x="150274" y="50853"/>
                    <a:pt x="150274" y="50853"/>
                    <a:pt x="150274" y="50853"/>
                  </a:cubicBezTo>
                  <a:cubicBezTo>
                    <a:pt x="134846" y="41711"/>
                    <a:pt x="119133" y="33140"/>
                    <a:pt x="103420" y="24569"/>
                  </a:cubicBezTo>
                  <a:cubicBezTo>
                    <a:pt x="103420" y="24569"/>
                    <a:pt x="103420" y="24569"/>
                    <a:pt x="103420" y="24569"/>
                  </a:cubicBezTo>
                  <a:cubicBezTo>
                    <a:pt x="87707" y="15999"/>
                    <a:pt x="71994" y="7999"/>
                    <a:pt x="56281" y="0"/>
                  </a:cubicBezTo>
                  <a:cubicBezTo>
                    <a:pt x="56281" y="0"/>
                    <a:pt x="56281" y="0"/>
                    <a:pt x="56281" y="0"/>
                  </a:cubicBezTo>
                  <a:cubicBezTo>
                    <a:pt x="33140" y="13713"/>
                    <a:pt x="13428" y="29426"/>
                    <a:pt x="0" y="45996"/>
                  </a:cubicBezTo>
                  <a:cubicBezTo>
                    <a:pt x="33140" y="61424"/>
                    <a:pt x="65138" y="77708"/>
                    <a:pt x="96278" y="94564"/>
                  </a:cubicBezTo>
                  <a:cubicBezTo>
                    <a:pt x="102277" y="83993"/>
                    <a:pt x="111991" y="75422"/>
                    <a:pt x="122847" y="67709"/>
                  </a:cubicBezTo>
                  <a:close/>
                </a:path>
              </a:pathLst>
            </a:custGeom>
            <a:solidFill>
              <a:srgbClr val="FFE123"/>
            </a:solidFill>
            <a:ln w="28507" cap="flat">
              <a:noFill/>
              <a:prstDash val="solid"/>
              <a:miter/>
            </a:ln>
          </p:spPr>
          <p:txBody>
            <a:bodyPr rtlCol="0" anchor="ct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Office%20Theme</Template>
  <TotalTime>2240</TotalTime>
  <Words>1220</Words>
  <Application>Microsoft Office PowerPoint</Application>
  <PresentationFormat>Custom</PresentationFormat>
  <Paragraphs>56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Montserrat (Body)</vt:lpstr>
      <vt:lpstr>Open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kheir</dc:creator>
  <cp:lastModifiedBy>Kheireddine Azzez</cp:lastModifiedBy>
  <cp:revision>234</cp:revision>
  <dcterms:created xsi:type="dcterms:W3CDTF">2022-10-22T14:59:26Z</dcterms:created>
  <dcterms:modified xsi:type="dcterms:W3CDTF">2023-01-27T10:08:24Z</dcterms:modified>
</cp:coreProperties>
</file>